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878" r:id="rId2"/>
    <p:sldId id="862" r:id="rId3"/>
    <p:sldId id="863" r:id="rId4"/>
    <p:sldId id="865" r:id="rId5"/>
    <p:sldId id="866" r:id="rId6"/>
    <p:sldId id="861" r:id="rId7"/>
    <p:sldId id="879" r:id="rId8"/>
    <p:sldId id="867" r:id="rId9"/>
    <p:sldId id="868" r:id="rId10"/>
    <p:sldId id="869" r:id="rId11"/>
    <p:sldId id="870" r:id="rId12"/>
    <p:sldId id="871" r:id="rId13"/>
    <p:sldId id="872" r:id="rId14"/>
    <p:sldId id="874" r:id="rId15"/>
    <p:sldId id="875" r:id="rId16"/>
    <p:sldId id="876" r:id="rId17"/>
    <p:sldId id="87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AED5"/>
    <a:srgbClr val="2B23D5"/>
    <a:srgbClr val="FEFF85"/>
    <a:srgbClr val="FFF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77" d="100"/>
          <a:sy n="77" d="100"/>
        </p:scale>
        <p:origin x="-20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1/6/18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1/6/18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保守你心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75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0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 31:10 - 16】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才德的婦人誰能得著呢．他的價值遠勝過珍珠．他丈夫心裡倚靠他、必不缺少利益．他一生使丈夫有益無損．他尋找羊羢和麻、甘心用手作工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他好像商船從遠方運糧來．未到黎明他就起來、把食物分給家中的人．將當作的工分派婢女。他想得田地、就買來．用手所得之利、栽種葡萄園． </a:t>
            </a:r>
          </a:p>
        </p:txBody>
      </p:sp>
    </p:spTree>
    <p:extLst>
      <p:ext uri="{BB962C8B-B14F-4D97-AF65-F5344CB8AC3E}">
        <p14:creationId xmlns:p14="http://schemas.microsoft.com/office/powerpoint/2010/main" val="3118585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 31:17 - 22】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他以能力束腰、使膀臂有力．他覺得所經營的有利他的燈終夜不滅。他手拿撚線竿．手把紡線車．他張手賙濟困苦人．伸手幫補窮乏人。 他不因下雪為家裡的人擔心、因為全家都穿著朱紅衣服．他為自己製作繡花毯子．他的衣服、是細麻和紫色布作的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343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 31:23 </a:t>
            </a:r>
            <a:r>
              <a:rPr lang="mr-I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–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29】他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丈夫在城門口與本地的長老同坐、為眾人所認識。他作細麻布衣裳出賣．又將腰帶賣與商家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能力和威儀、是他的衣服．他想到日後的景況就喜笑。他開口就發智慧．他舌上有仁慈的法則．他觀察家務、並不喫閒飯。他的兒女起來稱他有福．他的丈夫也稱讚他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說、才德的女子很多、惟獨你超過一切。</a:t>
            </a:r>
            <a:r>
              <a:rPr lang="en-US" sz="4000" dirty="0"/>
              <a:t>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499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 31:30 </a:t>
            </a:r>
            <a:r>
              <a:rPr lang="mr-I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–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31】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豔麗是虛假的．美容是虛浮的．惟敬畏耶和華的婦女、必得稱讚。願他享受操作所得的．願他的工作、在城門口榮耀他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952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 4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:23】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你要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保守你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心（你要切切保守你心），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勝過保守一切，因為一生的果效，是由心發出。 </a:t>
            </a:r>
          </a:p>
        </p:txBody>
      </p:sp>
    </p:spTree>
    <p:extLst>
      <p:ext uri="{BB962C8B-B14F-4D97-AF65-F5344CB8AC3E}">
        <p14:creationId xmlns:p14="http://schemas.microsoft.com/office/powerpoint/2010/main" val="1879842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保守你心（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心，人生的舵手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458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1187467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【箴言 23:7】因為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他心怎樣思量、他為人就是怎樣．</a:t>
            </a:r>
          </a:p>
        </p:txBody>
      </p:sp>
    </p:spTree>
    <p:extLst>
      <p:ext uri="{BB962C8B-B14F-4D97-AF65-F5344CB8AC3E}">
        <p14:creationId xmlns:p14="http://schemas.microsoft.com/office/powerpoint/2010/main" val="1001546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105913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希伯來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12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:2a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】仰望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為我們信心創始成終的耶穌．</a:t>
            </a:r>
          </a:p>
        </p:txBody>
      </p:sp>
    </p:spTree>
    <p:extLst>
      <p:ext uri="{BB962C8B-B14F-4D97-AF65-F5344CB8AC3E}">
        <p14:creationId xmlns:p14="http://schemas.microsoft.com/office/powerpoint/2010/main" val="3008497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3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:18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】我們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眾人既然敞著臉、得以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的榮光、好像從鏡子裡返照、就變成主的形狀、榮上加榮、如同從主的靈變成的。</a:t>
            </a:r>
          </a:p>
          <a:p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689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808071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【箴言 25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：28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】人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制伏自己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的心、好像毀壞的城邑沒有牆垣。 </a:t>
            </a:r>
          </a:p>
        </p:txBody>
      </p:sp>
    </p:spTree>
    <p:extLst>
      <p:ext uri="{BB962C8B-B14F-4D97-AF65-F5344CB8AC3E}">
        <p14:creationId xmlns:p14="http://schemas.microsoft.com/office/powerpoint/2010/main" val="3594961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腓立比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2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:5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】你們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當以基督耶穌的心為心 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617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兩個例子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686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john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8907" cy="4008404"/>
          </a:xfrm>
          <a:prstGeom prst="rect">
            <a:avLst/>
          </a:prstGeom>
        </p:spPr>
      </p:pic>
      <p:pic>
        <p:nvPicPr>
          <p:cNvPr id="6" name="Picture 5" descr="jim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447" y="2849596"/>
            <a:ext cx="4575093" cy="400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54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如何保守心？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218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60779" y="1207596"/>
            <a:ext cx="7898702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親近神：建立愛的關係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充滿神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的話：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ü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顯明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ü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建立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ü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防堵</a:t>
            </a:r>
            <a:endParaRPr lang="en-US" altLang="zh-TW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993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ear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018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新決定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26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10031</TotalTime>
  <Words>517</Words>
  <Application>Microsoft Macintosh PowerPoint</Application>
  <PresentationFormat>On-screen Show (4:3)</PresentationFormat>
  <Paragraphs>22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317</cp:revision>
  <dcterms:created xsi:type="dcterms:W3CDTF">2016-03-04T02:25:27Z</dcterms:created>
  <dcterms:modified xsi:type="dcterms:W3CDTF">2018-01-07T17:01:09Z</dcterms:modified>
</cp:coreProperties>
</file>