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61" r:id="rId3"/>
    <p:sldId id="257" r:id="rId4"/>
    <p:sldId id="260" r:id="rId5"/>
    <p:sldId id="258" r:id="rId6"/>
    <p:sldId id="262" r:id="rId7"/>
    <p:sldId id="259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33416" autoAdjust="0"/>
  </p:normalViewPr>
  <p:slideViewPr>
    <p:cSldViewPr snapToGrid="0" snapToObjects="1">
      <p:cViewPr varScale="1">
        <p:scale>
          <a:sx n="45" d="100"/>
          <a:sy n="45" d="100"/>
        </p:scale>
        <p:origin x="-4696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interSettings" Target="printerSettings/printerSettings1.bin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301B9B-0E10-F643-98F7-F696F02AC2E6}" type="datetimeFigureOut">
              <a:rPr lang="en-US" smtClean="0"/>
              <a:t>1/9/18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16FE89-D7C1-2741-9979-6947FE1530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1220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心：我们里面的人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我们的人的中心、重心。我们中国人说人要用心、要专心，都是“心”，可以说我们中国人很知道圣经中（神）这个心的概念。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波多黎各在飓风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Maria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以后，全岛停电，谋杀案光是今年到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1/11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，就有三十二起。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1977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七月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13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14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纽约停电，抢劫（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1616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）、纵火（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1037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），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4500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人被捕。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显出人心的黑暗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人心比万物都诡诈，坏到极处，谁能识透呢？（耶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17:9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）因为人是按着神的形象造的，有智慧，只是用错了。</a:t>
            </a: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我们的心就好像饮用水的来源，一个泉源能出甜苦两样水吗？不能的。水源不对了，把打水的机器换了有用吗？把引水的水管换了有用吗？把水龙头换了有用吗？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心不对了（满了罪恶），立法控制有用吗？教育他们有用吗？所以神要给我们一个新心。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因为你的财宝在那里，你的心也在那里。（太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6:21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当神的话说耶稣来成全律法，祂说人动了淫念就是犯了奸淫罪（太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5:21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），心里动怒就是犯了殺人罪（太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5:27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）。十诫中的第十诫不可贪念、、、。这都告诉我们人的问题是出在心。神要我们保守我们的心胜过保守一切，因为世界会影响我们的心、恶者要引诱我们的心、我们人要娇养我们的心。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450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神要我们是一个里外一致的人，耶稣不喜欢里外不一的人。神在意的是我们整个人都能与祂一样（有其父、有其子），要我们学习耶稣，不是吗？里面外面都是真实、美善。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所以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神拯救人的同时就是要解决心的问题。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我必将我的灵，放在你们里面，使你们顺从我的律例，谨守遵行我的典章。（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结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36:27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神啊，求祢为我造清洁的心，使我里面从新有正直的灵。（诗篇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51:10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）是神开始的工作。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神要我们保守我们的心，请问是保守这样的心呢？</a:t>
            </a: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祂给我们的是一颗刚强、仁爱、谨守的心。祂拯救我们一开始就是给我们一颗新心，使我们可以信心渐长，因信以至于信。这个就需要配合神来成就了。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操练身体，益处还少。唯独敬虔，凡事都有益处，因有今生和来生的应许。（提前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4:8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7574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神要我们是一个里外一致的人，耶稣不喜欢里外不一的人。神在意的是我们整个人都能与祂一样（有其父、有其子），要我们学习耶稣，不是吗？里面外面都是真实、美善。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所以，祂给我们的是一颗刚强、仁爱、谨守的心。祂拯救我们一开始就是给我们一颗新心，使我们可以信心渐长，因信以至于信。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我们的心思意念要更新而变化（罗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12:2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），要有谦卑受教的心、要有愿意顺服的心。因为我们是装了新酒的新皮袋，酒不变，而是皮袋是会变的。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可是不是依靠势力，不是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依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靠才能，乃是依靠神的灵方能成事。（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撒迦利亚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书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4:6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）异象里的金灯台，有橄榄树供应橄榄油。溪边的树能够按时候结果子、叶子也不枯干。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若不是耶和华建造房屋，建造的人就枉然劳力；若不是耶和华看守城池，看守的人就枉然儆醒。（诗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127:1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所以神不但给我们新心，更给我们新灵。让我们依靠圣灵来保守我们的心、来成全。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marR="0" indent="-5715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Ø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因为我的产业是神为我们持守，所以神给我们的产业必定是坐落在佳美之处。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（诗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127:1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Wingdings" charset="2"/>
              <a:buChar char="Ø"/>
            </a:pP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7574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操练身体，益处还少。唯独敬虔，凡事都有益处，因有今生和来生的应许。（提前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4:8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我们顾念我们的身体，运动、注意饮食，我们的心，也是一样，需要运动、注意吃什么。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当神要约书亚带领以色列人过约旦河去的应许地，我们也要过我们的约旦河去的我们的应许地（那流奶与蜜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丰盛生命）。所以我们不但要知道神的话是要祝福我们的，非常重要，而且要把它当做食物吃了。因为默想神的话可以得着</a:t>
            </a:r>
            <a:r>
              <a:rPr lang="en-US" altLang="zh-CN" sz="3600" dirty="0" err="1" smtClean="0">
                <a:latin typeface="华文楷体"/>
                <a:ea typeface="华文楷体"/>
                <a:cs typeface="华文楷体"/>
              </a:rPr>
              <a:t>Rema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要昼夜思想、要谨守遵行。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鼓励弟兄姐妹参加读经群、背經群。例子？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尼希米记说的可以应用到教会，也可以应用到个人。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里面的人，需要除去旧的，装入新的。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我们要洁净我们的心（可不是倒空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，而是维持洁净、圣洁、完全、刚强、仁爱、谨守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清理圣殿：把不属神的除去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城墙建好了献给神：把自己献给神（罗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12:1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与神立约：在这个世界却不属于这个世界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我们的心需要分别为圣。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该不该向凯撒纳税？记得主耶稣是怎么回答的吗？让我们把心给祂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委身于祂、顺服于祂、爱祂。我属祂，祂也属我，是我们的目标，也是我们要保守的。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充满神所充满的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读律法：让神的知识、启示充满我们的心，神的道会洁净我们的心。一石两鸟。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圣民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百姓的领袖、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1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/10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的百姓、凡甘心乐意的都被祝福：让属神的人事物充满我们的心。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仇敌会捣乱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威胁、恐吓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欺骗（直接／间接），甚至用自己人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散布谣言中伤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控告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用意就是要我们惧怕，要你停止建造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尼希米记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6:3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给了我们最好的对策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我们做的事是重要的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别理牠。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742950" lvl="0" indent="-742950">
              <a:buFont typeface="+mj-lt"/>
              <a:buAutoNum type="arabicPeriod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如何修造？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修造城墙的、扛抬材料的，都一手做工、一手拿兵器。（尼</a:t>
            </a:r>
            <a:r>
              <a:rPr lang="zh-CN" altLang="zh-CN" sz="3600" dirty="0" smtClean="0">
                <a:latin typeface="华文楷体"/>
                <a:ea typeface="华文楷体"/>
                <a:cs typeface="华文楷体"/>
              </a:rPr>
              <a:t>4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:7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修造的人都腰间佩刀修造，吹角的人在我旁边。（尼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4:18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）互相保护、互相帮助。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从天亮直到星宿出现的时候。（尼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4:21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）专心、尽心尽力的建造。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marR="0" lvl="1" indent="-7429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v"/>
              <a:tabLst/>
              <a:defRPr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结果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52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天城墙就修造完毕。仇敌害怕、蒙羞。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v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修建完成了，一样不松懈。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1200150" lvl="1" indent="-742950">
              <a:buFont typeface="Wingdings" charset="2"/>
              <a:buChar char="v"/>
            </a:pP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我们可是装了新酒的新皮袋。</a:t>
            </a:r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7574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在这过程中，我们能分辨真理、识破谎言。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如何做到？来</a:t>
            </a:r>
            <a:r>
              <a:rPr lang="en-US" altLang="zh-CN" sz="3600" dirty="0" smtClean="0">
                <a:latin typeface="华文楷体"/>
                <a:ea typeface="华文楷体"/>
                <a:cs typeface="华文楷体"/>
              </a:rPr>
              <a:t>12:2—</a:t>
            </a: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注视耶稣，只是读经？不是的，是依靠圣灵，祂会教导我们认识神、读懂圣经、引导我们成长成熟。这是基督徒的特权，让我们知道使用这个特权，所以我们可以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Arial"/>
              <a:buChar char="•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知道耶稣的能力与爱心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Arial"/>
              <a:buChar char="•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有祂一样的能力与爱心（只要与祂合一）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pPr marL="571500" indent="-571500">
              <a:buFont typeface="Arial"/>
              <a:buChar char="•"/>
            </a:pPr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活的与祂一样（只有与祂合一）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endParaRPr lang="en-US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神开始，祂成全。</a:t>
            </a:r>
            <a:endParaRPr lang="en-US" altLang="zh-CN" sz="3600" dirty="0" smtClean="0">
              <a:latin typeface="华文楷体"/>
              <a:ea typeface="华文楷体"/>
              <a:cs typeface="华文楷体"/>
            </a:endParaRPr>
          </a:p>
          <a:p>
            <a:r>
              <a:rPr lang="zh-CN" altLang="en-US" sz="3600" dirty="0" smtClean="0">
                <a:latin typeface="华文楷体"/>
                <a:ea typeface="华文楷体"/>
                <a:cs typeface="华文楷体"/>
              </a:rPr>
              <a:t>劳伦斯弟兄时时刻刻有神的同在，那时能不刚强？能不仁爱？能不谨守？生命能不丰盛吗？</a:t>
            </a:r>
            <a:endParaRPr lang="en-US" sz="3600" dirty="0">
              <a:latin typeface="华文楷体"/>
              <a:ea typeface="华文楷体"/>
              <a:cs typeface="华文楷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16FE89-D7C1-2741-9979-6947FE15307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9848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1/9/18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1/9/18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1/9/18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1/9/18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1/9/18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1/9/18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Drag picture to placeholder or click icon to add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1/9/18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1/9/18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sz="36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之二</a:t>
            </a:r>
            <a:endParaRPr lang="en-US" sz="36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z="8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保守我们的心</a:t>
            </a:r>
            <a:endParaRPr lang="en-US" sz="8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3140562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v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我也要赐给你们一个新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心，将新灵放在你们里面。又从你们的肉体中除掉石心，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赐给你们一个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肉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心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。（以西结书</a:t>
            </a:r>
            <a:r>
              <a:rPr lang="zh-CN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3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6:</a:t>
            </a:r>
            <a:r>
              <a:rPr lang="zh-CN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6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保守我们的心（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2)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4040488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v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因为神赐给我们，不是胆怯的心，乃是刚强、仁爱、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谨守的心。（提摩太后书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1:7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保守我们的心（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2)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8362134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v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耶和华是我的产业，是我杯中的分。我所得的，祢为我持守。用绳量给我的地界，坐落在佳美之处</a:t>
            </a:r>
            <a:r>
              <a:rPr lang="zh-CN" altLang="en-US" sz="40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。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我的产业实在美好。（诗篇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16:5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～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6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保守我们的心（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2)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454170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v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这律法书不可离开你的口，总要昼夜思想，好使你谨守遵行这书上所写的一切话。如此，你的道路就可以亨通，凡事顺利。（约书亚记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1:8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保守我们的心（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2)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25253091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pPr>
              <a:buFont typeface="Wingdings" charset="2"/>
              <a:buChar char="v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尼希米记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v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先建圣殿的根基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v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再建圣城的城墙</a:t>
            </a:r>
            <a:endParaRPr lang="en-US" altLang="zh-CN" sz="4000" b="1" dirty="0" smtClean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  <a:p>
            <a:pPr>
              <a:buFont typeface="Wingdings" charset="2"/>
              <a:buChar char="v"/>
            </a:pP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外敌仇敌，内有圣民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保守我们的心（</a:t>
            </a:r>
            <a:r>
              <a:rPr lang="en-US" altLang="zh-CN" sz="48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2)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18039811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78766"/>
            <a:ext cx="8229600" cy="4117234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我们众人既然敞着脸得以看见主的荣光，好像从镜子里返照，就变成主的形状，荣上加荣，如同从主的灵变成的。（哥林多后书</a:t>
            </a:r>
            <a:r>
              <a:rPr lang="en-US" altLang="zh-CN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3:18</a:t>
            </a:r>
            <a:r>
              <a:rPr lang="zh-CN" altLang="en-US" sz="4000" b="1" dirty="0" smtClean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）</a:t>
            </a:r>
            <a:endParaRPr lang="en-US" sz="40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保守我们的心（</a:t>
            </a:r>
            <a:r>
              <a:rPr lang="en-US" altLang="zh-CN" sz="4800" b="1" dirty="0"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华文楷体"/>
                <a:ea typeface="华文楷体"/>
                <a:cs typeface="华文楷体"/>
              </a:rPr>
              <a:t>2)</a:t>
            </a:r>
            <a:endParaRPr lang="en-US" sz="4800" b="1" dirty="0"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华文楷体"/>
              <a:ea typeface="华文楷体"/>
              <a:cs typeface="华文楷体"/>
            </a:endParaRPr>
          </a:p>
        </p:txBody>
      </p:sp>
    </p:spTree>
    <p:extLst>
      <p:ext uri="{BB962C8B-B14F-4D97-AF65-F5344CB8AC3E}">
        <p14:creationId xmlns:p14="http://schemas.microsoft.com/office/powerpoint/2010/main" val="31319248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中文讲章大纲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中文讲章大纲.potx</Template>
  <TotalTime>3972</TotalTime>
  <Words>1080</Words>
  <Application>Microsoft Macintosh PowerPoint</Application>
  <PresentationFormat>On-screen Show (4:3)</PresentationFormat>
  <Paragraphs>98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中文讲章大纲</vt:lpstr>
      <vt:lpstr>保守我们的心</vt:lpstr>
      <vt:lpstr>保守我们的心（2)</vt:lpstr>
      <vt:lpstr>保守我们的心（2)</vt:lpstr>
      <vt:lpstr>保守我们的心（2)</vt:lpstr>
      <vt:lpstr>保守我们的心（2)</vt:lpstr>
      <vt:lpstr>保守我们的心（2)</vt:lpstr>
      <vt:lpstr>保守我们的心（2)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我们的舌头</dc:title>
  <dc:creator>Cheng-Kuo Chi</dc:creator>
  <cp:lastModifiedBy>Cheng-Kuo Chi</cp:lastModifiedBy>
  <cp:revision>32</cp:revision>
  <dcterms:created xsi:type="dcterms:W3CDTF">2016-05-13T13:17:24Z</dcterms:created>
  <dcterms:modified xsi:type="dcterms:W3CDTF">2018-01-12T15:45:19Z</dcterms:modified>
</cp:coreProperties>
</file>