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6" r:id="rId3"/>
    <p:sldId id="268" r:id="rId4"/>
    <p:sldId id="267" r:id="rId5"/>
    <p:sldId id="256" r:id="rId6"/>
    <p:sldId id="257" r:id="rId7"/>
    <p:sldId id="258" r:id="rId8"/>
    <p:sldId id="260" r:id="rId9"/>
    <p:sldId id="261" r:id="rId10"/>
    <p:sldId id="269" r:id="rId11"/>
    <p:sldId id="262" r:id="rId12"/>
    <p:sldId id="263" r:id="rId13"/>
    <p:sldId id="264" r:id="rId14"/>
    <p:sldId id="265" r:id="rId15"/>
  </p:sldIdLst>
  <p:sldSz cx="12192000" cy="6858000"/>
  <p:notesSz cx="6858000" cy="93138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161" d="100"/>
          <a:sy n="161" d="100"/>
        </p:scale>
        <p:origin x="180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014FBF-87D0-493A-9E4E-B859B80822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5B57AD-0392-40D2-9047-87BE83DFDD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ED6604-862E-4ACB-8C12-D536FE620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84A73-4DB0-4779-A1CE-488F87962873}" type="datetimeFigureOut">
              <a:rPr lang="en-US" smtClean="0"/>
              <a:t>5/13/2018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C0AC4F-0C95-4A30-8428-9EF17948F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9B3110-3B15-4A56-85F9-458C6FF2B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05969-1BD9-4A77-A6DE-09FAE39BE5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397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B643C-7620-407A-9E3D-EFF98886C1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630413-BE7E-4B42-AA2B-7588536FE0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C5AC7A-F08D-4B8B-9446-5EECC0F4B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84A73-4DB0-4779-A1CE-488F87962873}" type="datetimeFigureOut">
              <a:rPr lang="en-US" smtClean="0"/>
              <a:t>5/13/2018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9F080D-990D-4105-A9C6-486AAF6899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1BB8CC-2073-4EC8-9197-41592A8DE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05969-1BD9-4A77-A6DE-09FAE39BE5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810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CD5DA1-6F87-4464-9AE6-D0464C6A2A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CB3021-8FC7-4582-B783-E9616ACC5F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549984-FAC4-4FBB-AC54-FBDD25556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84A73-4DB0-4779-A1CE-488F87962873}" type="datetimeFigureOut">
              <a:rPr lang="en-US" smtClean="0"/>
              <a:t>5/13/2018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68DB68-515C-4660-A908-BF497DC3E7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1C0140-BC86-4B06-A616-01A4C99D8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05969-1BD9-4A77-A6DE-09FAE39BE5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55420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B43876-727D-482F-8CDE-CA1189B5A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A004CA-8E42-436D-A519-0A24146C82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5C0B2B-8ABA-4494-84CA-CDBE8DF5F6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2DEAD2-D59A-4773-B157-49085E492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84A73-4DB0-4779-A1CE-488F87962873}" type="datetimeFigureOut">
              <a:rPr lang="en-US" smtClean="0"/>
              <a:t>5/13/2018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5C6C6A-F2A2-4D31-BA41-958666590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1003B1-78C2-4071-B6AF-7EEA9A34A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05969-1BD9-4A77-A6DE-09FAE39BE5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005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55A08-F921-45AC-9539-460837924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CF4A48-044C-4FC0-8321-2E2F45B5E6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AA0480-F729-4CDC-AD68-37E6E280EA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8601C59-22A5-45CF-B958-2F927E8702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0802763-F2B3-473C-A66C-E61038EDD9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0149E12-6C45-4A1F-A5A2-82284264B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84A73-4DB0-4779-A1CE-488F87962873}" type="datetimeFigureOut">
              <a:rPr lang="en-US" smtClean="0"/>
              <a:t>5/13/2018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47D191-7696-47B1-B7B9-3CE91EF5C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3C60F62-DECC-4357-B87D-37082E553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05969-1BD9-4A77-A6DE-09FAE39BE5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496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D73FDC-2BE8-48D2-9CFE-7D3A01A0F1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BA5A7D8-B8EE-4A90-84A1-2CDCE0C5ED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84A73-4DB0-4779-A1CE-488F87962873}" type="datetimeFigureOut">
              <a:rPr lang="en-US" smtClean="0"/>
              <a:t>5/13/2018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A918AE-20C3-471A-BEFA-48E64187B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61C6DF-C668-42C6-B09C-61C1A8727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05969-1BD9-4A77-A6DE-09FAE39BE5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956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8283B17-307B-4911-9BEC-933A4478F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84A73-4DB0-4779-A1CE-488F87962873}" type="datetimeFigureOut">
              <a:rPr lang="en-US" smtClean="0"/>
              <a:t>5/13/2018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1B4FD59-A2EA-468B-BB02-5AB04A11C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A6503E-7D32-430F-874F-B69C334D6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05969-1BD9-4A77-A6DE-09FAE39BE5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6084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381463-C570-4652-8886-2AE3EC7C4F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48B99D-57E9-47A9-9547-C2621BE395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907114-9B6A-4713-A4F6-2862D9D6D0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8A74C5-9F9B-420D-8AEB-C3D50069E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84A73-4DB0-4779-A1CE-488F87962873}" type="datetimeFigureOut">
              <a:rPr lang="en-US" smtClean="0"/>
              <a:t>5/13/2018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ED4F74-D8FA-4028-9283-03E15BF60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C8E6F0-813D-4180-9E24-27DF269628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05969-1BD9-4A77-A6DE-09FAE39BE5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836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7AD32-F09E-4700-8F62-BD9378F69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AEE384-139C-4B76-A6B6-7F6F370480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94A4E6-48D4-4657-990A-875734118F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68B01F-B4F0-42E9-BF44-11AF8C082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84A73-4DB0-4779-A1CE-488F87962873}" type="datetimeFigureOut">
              <a:rPr lang="en-US" smtClean="0"/>
              <a:t>5/13/2018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35CB10-73AE-494A-A8E1-BB68665857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601A3A-4889-4130-8316-38D1E8B3E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05969-1BD9-4A77-A6DE-09FAE39BE5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225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42D30-6B34-4E75-87D5-D9026BF577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DA39CB-1EAE-4190-8AC5-E9C1CE2982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038107-CAD2-4737-8BFA-EC53A1696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84A73-4DB0-4779-A1CE-488F87962873}" type="datetimeFigureOut">
              <a:rPr lang="en-US" smtClean="0"/>
              <a:t>5/13/2018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E13D63-612C-493A-8CD5-AE08F5A61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40DB7F-1096-4608-BC06-58ED5CC38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05969-1BD9-4A77-A6DE-09FAE39BE5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505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29959C7-291A-4E4F-9843-2651EF26F7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752A13-8FFA-435B-A450-4964FC940A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A2E6C-EEAE-4FB5-85AA-A917C2354D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84A73-4DB0-4779-A1CE-488F87962873}" type="datetimeFigureOut">
              <a:rPr lang="en-US" smtClean="0"/>
              <a:t>5/13/2018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E748DC-8829-4977-9FF2-19925CEA9C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C69369-891F-41CA-BA72-3C04AC282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05969-1BD9-4A77-A6DE-09FAE39BE5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200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91C71-4846-4F14-98EB-8A23B2EDDF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C1C3A1-5F35-4C80-9161-88E6368E89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A2383F-152C-4E49-8FC5-24E5D47DA6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484A73-4DB0-4779-A1CE-488F87962873}" type="datetimeFigureOut">
              <a:rPr lang="en-US" smtClean="0"/>
              <a:t>5/13/2018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941549-1D68-49A1-A2BF-87107FD0E4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7F5F5D-01E4-4B60-BE3B-8E08D9A3B7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C05969-1BD9-4A77-A6DE-09FAE39BE5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686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F8EED64-BBD7-46DA-8F24-CA395C6602CD}"/>
              </a:ext>
            </a:extLst>
          </p:cNvPr>
          <p:cNvSpPr/>
          <p:nvPr/>
        </p:nvSpPr>
        <p:spPr>
          <a:xfrm>
            <a:off x="1905000" y="850900"/>
            <a:ext cx="8331200" cy="5054600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FA9C73-7DAA-458A-A2C2-E25E51821B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24025"/>
            <a:ext cx="10515600" cy="1325563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5400" b="1" dirty="0">
                <a:solidFill>
                  <a:srgbClr val="002060"/>
                </a:solidFill>
              </a:rPr>
              <a:t>我 是 真 葡 萄 樹</a:t>
            </a:r>
            <a:br>
              <a:rPr lang="en-US" altLang="zh-TW" sz="5400" b="1" dirty="0">
                <a:solidFill>
                  <a:srgbClr val="002060"/>
                </a:solidFill>
              </a:rPr>
            </a:br>
            <a:r>
              <a:rPr lang="zh-TW" altLang="en-US" sz="5400" b="1" dirty="0">
                <a:solidFill>
                  <a:srgbClr val="002060"/>
                </a:solidFill>
              </a:rPr>
              <a:t>你 們 是 枝 子</a:t>
            </a:r>
            <a:endParaRPr lang="en-US" sz="5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784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A1A8A5-F6C1-4036-A221-FB816F02F4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7500" y="279400"/>
            <a:ext cx="11722100" cy="643890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zh-TW" altLang="en-US" sz="4000" b="1" u="sng" dirty="0">
                <a:latin typeface="+mn-ea"/>
              </a:rPr>
              <a:t>約 翰 福 音 </a:t>
            </a:r>
            <a:r>
              <a:rPr lang="en-US" altLang="zh-TW" sz="4000" b="1" u="sng" dirty="0">
                <a:latin typeface="+mn-ea"/>
              </a:rPr>
              <a:t>15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zh-TW" altLang="en-US" sz="4400" b="1" dirty="0">
                <a:latin typeface="+mn-ea"/>
              </a:rPr>
              <a:t>我 是 真 葡 萄 樹 ， 我 父 是 栽 培 的 人 。</a:t>
            </a:r>
            <a:endParaRPr lang="en-US" altLang="zh-TW" sz="4400" b="1" dirty="0">
              <a:latin typeface="+mn-ea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TW" sz="4400" b="1" baseline="30000" dirty="0">
                <a:latin typeface="+mn-ea"/>
              </a:rPr>
              <a:t>2 </a:t>
            </a:r>
            <a:r>
              <a:rPr lang="zh-TW" altLang="en-US" sz="4400" b="1" dirty="0">
                <a:latin typeface="+mn-ea"/>
              </a:rPr>
              <a:t>凡 屬 我 不 結 果 子 的 枝 子 ， 他 就 剪 去 ； 凡 結 果 子 的 ， 他 就 修 理 乾 淨 ， 使 枝 子 結 果 子 更 多 。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zh-TW" sz="4400" b="1" baseline="30000" dirty="0">
                <a:latin typeface="+mn-ea"/>
              </a:rPr>
              <a:t>3 </a:t>
            </a:r>
            <a:r>
              <a:rPr lang="zh-TW" altLang="en-US" sz="4400" b="1" dirty="0">
                <a:latin typeface="+mn-ea"/>
              </a:rPr>
              <a:t>現 在 你 們 因 我 講 給 你 們 的 道 ， 已 經 乾 淨 了 。</a:t>
            </a:r>
          </a:p>
          <a:p>
            <a:pPr marL="0" indent="0">
              <a:buNone/>
            </a:pPr>
            <a:r>
              <a:rPr lang="en-US" altLang="zh-TW" sz="4400" b="1" baseline="30000" dirty="0">
                <a:solidFill>
                  <a:prstClr val="black"/>
                </a:solidFill>
                <a:latin typeface="+mn-ea"/>
              </a:rPr>
              <a:t>4 </a:t>
            </a:r>
            <a:r>
              <a:rPr lang="zh-TW" altLang="en-US" sz="4400" b="1" dirty="0">
                <a:solidFill>
                  <a:prstClr val="black"/>
                </a:solidFill>
                <a:latin typeface="+mn-ea"/>
              </a:rPr>
              <a:t>你 們 要 常 在 我 裡 面 ， 我 也 常 在 你 們 裡 面 。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900210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4D53DC-9FB4-4041-8585-36970367F8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100" y="266700"/>
            <a:ext cx="11849100" cy="6362700"/>
          </a:xfrm>
        </p:spPr>
        <p:txBody>
          <a:bodyPr>
            <a:normAutofit lnSpcReduction="10000"/>
          </a:bodyPr>
          <a:lstStyle/>
          <a:p>
            <a:pPr marL="0" lvl="0" indent="0">
              <a:lnSpc>
                <a:spcPct val="110000"/>
              </a:lnSpc>
              <a:buNone/>
            </a:pPr>
            <a:r>
              <a:rPr lang="zh-TW" altLang="en-US" sz="4000" b="1" dirty="0">
                <a:solidFill>
                  <a:prstClr val="black"/>
                </a:solidFill>
                <a:latin typeface="+mn-ea"/>
              </a:rPr>
              <a:t>枝 子 若 不 常 在 葡 萄 樹 上 ， 自 己 就 不 能 結 果 子 ； 你 們 若 不 常 在 我 裡 面 ， 也 是 這 樣 。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TW" sz="4000" b="1" baseline="30000" dirty="0">
                <a:solidFill>
                  <a:prstClr val="black"/>
                </a:solidFill>
                <a:latin typeface="+mn-ea"/>
              </a:rPr>
              <a:t>5 </a:t>
            </a:r>
            <a:r>
              <a:rPr lang="zh-TW" altLang="en-US" sz="4000" b="1" dirty="0">
                <a:solidFill>
                  <a:prstClr val="black"/>
                </a:solidFill>
                <a:latin typeface="+mn-ea"/>
              </a:rPr>
              <a:t>我 是 葡 萄 樹 ， 你 們 是 枝 子 。 常 在 我 裡 面 的 ， 我 也 常 在 他 裡 面 ， 這 人 就 多 結 果 子 ； 因 為 離 了 我 ， 你 們 就 不 能 做 甚 麼 。</a:t>
            </a:r>
            <a:endParaRPr lang="en-US" altLang="zh-TW" sz="4000" b="1" dirty="0">
              <a:solidFill>
                <a:prstClr val="black"/>
              </a:solidFill>
              <a:latin typeface="+mn-ea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zh-TW" sz="4000" b="1" baseline="30000" dirty="0">
                <a:latin typeface="+mn-ea"/>
              </a:rPr>
              <a:t>6 </a:t>
            </a:r>
            <a:r>
              <a:rPr lang="zh-TW" altLang="en-US" sz="4000" b="1" dirty="0">
                <a:latin typeface="+mn-ea"/>
              </a:rPr>
              <a:t>人 若 不 常 在 我 裡 面 ， 就 像 枝 子 丟 在 外 面 枯 乾 ， 人 拾 起 來 ， 扔 在 火 裡 燒 了 。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US" altLang="zh-TW" sz="4000" b="1" baseline="30000" dirty="0">
                <a:latin typeface="+mn-ea"/>
              </a:rPr>
              <a:t>7 </a:t>
            </a:r>
            <a:r>
              <a:rPr lang="zh-TW" altLang="en-US" sz="4000" b="1" dirty="0">
                <a:latin typeface="+mn-ea"/>
              </a:rPr>
              <a:t>你 們 若 常 在 我 裡 面 ， 我 的 話 也 常 在 你 們 裡 面 ，</a:t>
            </a:r>
            <a:endParaRPr lang="zh-TW" altLang="en-US" sz="4000" b="1" dirty="0">
              <a:solidFill>
                <a:prstClr val="black"/>
              </a:solidFill>
              <a:latin typeface="新細明體" panose="02020500000000000000" pitchFamily="18" charset="-12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8438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7395B1-7568-49F8-96D1-92D36226B4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900" y="215900"/>
            <a:ext cx="11976100" cy="6515100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zh-TW" altLang="en-US" sz="4100" b="1" dirty="0">
                <a:latin typeface="+mn-ea"/>
              </a:rPr>
              <a:t>凡 你 們 所 願 意 的 ， 祈 求 ， 就 給 你 們 成 就 。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TW" sz="4100" b="1" baseline="30000" dirty="0">
                <a:latin typeface="+mn-ea"/>
              </a:rPr>
              <a:t>8 </a:t>
            </a:r>
            <a:r>
              <a:rPr lang="zh-TW" altLang="en-US" sz="4100" b="1" dirty="0">
                <a:latin typeface="+mn-ea"/>
              </a:rPr>
              <a:t>你 們 多 結 果 子 ， 我 父 就 因 此 得 榮 耀 ， 你 們 也 就 是 我 的 門 徒 了 。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TW" sz="4100" b="1" baseline="30000" dirty="0">
                <a:latin typeface="+mn-ea"/>
              </a:rPr>
              <a:t>9 </a:t>
            </a:r>
            <a:r>
              <a:rPr lang="zh-TW" altLang="en-US" sz="4100" b="1" dirty="0">
                <a:latin typeface="+mn-ea"/>
              </a:rPr>
              <a:t>我 愛 你 們 ， 正 如 父 愛 我 一 樣 ； 你 們 要 常 在 我 的 愛 裡 。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TW" sz="4100" b="1" baseline="30000" dirty="0">
                <a:latin typeface="+mn-ea"/>
              </a:rPr>
              <a:t>10 </a:t>
            </a:r>
            <a:r>
              <a:rPr lang="zh-TW" altLang="en-US" sz="4100" b="1" dirty="0">
                <a:latin typeface="+mn-ea"/>
              </a:rPr>
              <a:t>你 們 若 遵 守 我 的 命 令 ， 就 常 在 我 的 愛 裡 ， 正 如 我 遵 守 了 我 父 的 命 令 ， 常 在 他 的 愛 裡 。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TW" sz="4100" b="1" baseline="30000" dirty="0">
                <a:latin typeface="+mn-ea"/>
              </a:rPr>
              <a:t>11 </a:t>
            </a:r>
            <a:r>
              <a:rPr lang="zh-TW" altLang="en-US" sz="4100" b="1" dirty="0">
                <a:solidFill>
                  <a:srgbClr val="FF0000"/>
                </a:solidFill>
                <a:latin typeface="+mn-ea"/>
              </a:rPr>
              <a:t>這 些 事 我 已 經 對 你 們 說 了 ， 是 要 叫 </a:t>
            </a:r>
            <a:r>
              <a:rPr lang="zh-TW" altLang="en-US" sz="4100" b="1" dirty="0">
                <a:solidFill>
                  <a:srgbClr val="00B0F0"/>
                </a:solidFill>
                <a:latin typeface="+mn-ea"/>
              </a:rPr>
              <a:t>我 的 喜 樂 </a:t>
            </a:r>
            <a:r>
              <a:rPr lang="zh-TW" altLang="en-US" sz="4100" b="1" dirty="0">
                <a:solidFill>
                  <a:srgbClr val="FF0000"/>
                </a:solidFill>
                <a:latin typeface="+mn-ea"/>
              </a:rPr>
              <a:t>存 在 你 們 心 裡 ， 並 叫 </a:t>
            </a:r>
            <a:r>
              <a:rPr lang="zh-TW" altLang="en-US" sz="4100" b="1" dirty="0">
                <a:solidFill>
                  <a:srgbClr val="00B0F0"/>
                </a:solidFill>
                <a:latin typeface="+mn-ea"/>
              </a:rPr>
              <a:t>你 們 的 喜 樂 </a:t>
            </a:r>
            <a:r>
              <a:rPr lang="zh-TW" altLang="en-US" sz="4100" b="1" dirty="0">
                <a:solidFill>
                  <a:srgbClr val="FF0000"/>
                </a:solidFill>
                <a:latin typeface="+mn-ea"/>
              </a:rPr>
              <a:t>可 以 滿 足 </a:t>
            </a:r>
            <a:r>
              <a:rPr lang="zh-TW" altLang="en-US" sz="4100" b="1" dirty="0">
                <a:latin typeface="+mn-ea"/>
              </a:rPr>
              <a:t>。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3585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00707B48-73AE-451E-81A7-454B01A6DA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5900" y="190500"/>
            <a:ext cx="11772900" cy="3517900"/>
          </a:xfrm>
        </p:spPr>
        <p:txBody>
          <a:bodyPr>
            <a:normAutofit lnSpcReduction="10000"/>
          </a:bodyPr>
          <a:lstStyle/>
          <a:p>
            <a:pPr algn="l">
              <a:lnSpc>
                <a:spcPct val="120000"/>
              </a:lnSpc>
            </a:pPr>
            <a:r>
              <a:rPr lang="zh-TW" altLang="en-US" sz="4600" u="sng" dirty="0">
                <a:solidFill>
                  <a:srgbClr val="002060"/>
                </a:solidFill>
                <a:latin typeface="+mj-ea"/>
                <a:ea typeface="+mj-ea"/>
              </a:rPr>
              <a:t>約 翰 福 音 </a:t>
            </a:r>
            <a:r>
              <a:rPr lang="en-US" altLang="zh-TW" sz="4600" u="sng" dirty="0">
                <a:solidFill>
                  <a:srgbClr val="002060"/>
                </a:solidFill>
                <a:latin typeface="+mj-ea"/>
                <a:ea typeface="+mj-ea"/>
              </a:rPr>
              <a:t>15:11 </a:t>
            </a:r>
          </a:p>
          <a:p>
            <a:pPr algn="l">
              <a:lnSpc>
                <a:spcPct val="120000"/>
              </a:lnSpc>
            </a:pPr>
            <a:r>
              <a:rPr lang="zh-TW" altLang="en-US" sz="4400" b="1" dirty="0">
                <a:solidFill>
                  <a:srgbClr val="002060"/>
                </a:solidFill>
                <a:latin typeface="+mj-ea"/>
                <a:ea typeface="+mj-ea"/>
              </a:rPr>
              <a:t>這 些 事 我 已 經 對 你 們 說 了 ， </a:t>
            </a:r>
            <a:endParaRPr lang="en-US" altLang="zh-TW" sz="4400" b="1" dirty="0">
              <a:solidFill>
                <a:srgbClr val="002060"/>
              </a:solidFill>
              <a:latin typeface="+mj-ea"/>
              <a:ea typeface="+mj-ea"/>
            </a:endParaRPr>
          </a:p>
          <a:p>
            <a:pPr algn="l">
              <a:lnSpc>
                <a:spcPct val="120000"/>
              </a:lnSpc>
            </a:pPr>
            <a:r>
              <a:rPr lang="zh-TW" altLang="en-US" sz="4400" b="1" dirty="0">
                <a:solidFill>
                  <a:srgbClr val="002060"/>
                </a:solidFill>
                <a:latin typeface="+mj-ea"/>
                <a:ea typeface="+mj-ea"/>
              </a:rPr>
              <a:t>是 要 叫 </a:t>
            </a:r>
            <a:r>
              <a:rPr lang="zh-TW" altLang="en-US" sz="4400" b="1" u="sng" dirty="0">
                <a:solidFill>
                  <a:srgbClr val="FF0000"/>
                </a:solidFill>
                <a:latin typeface="+mj-ea"/>
                <a:ea typeface="+mj-ea"/>
              </a:rPr>
              <a:t>我 的 喜 樂 </a:t>
            </a:r>
            <a:r>
              <a:rPr lang="zh-TW" altLang="en-US" sz="4400" b="1" u="sng" dirty="0">
                <a:solidFill>
                  <a:srgbClr val="00B0F0"/>
                </a:solidFill>
                <a:latin typeface="+mj-ea"/>
                <a:ea typeface="+mj-ea"/>
              </a:rPr>
              <a:t>存 在 你 們 心 裡</a:t>
            </a:r>
            <a:r>
              <a:rPr lang="zh-TW" altLang="en-US" sz="4400" b="1" dirty="0">
                <a:solidFill>
                  <a:srgbClr val="00B0F0"/>
                </a:solidFill>
                <a:latin typeface="+mj-ea"/>
                <a:ea typeface="+mj-ea"/>
              </a:rPr>
              <a:t> </a:t>
            </a:r>
            <a:r>
              <a:rPr lang="zh-TW" altLang="en-US" sz="4400" b="1" dirty="0">
                <a:latin typeface="+mj-ea"/>
                <a:ea typeface="+mj-ea"/>
              </a:rPr>
              <a:t>， </a:t>
            </a:r>
            <a:endParaRPr lang="en-US" altLang="zh-TW" sz="4400" b="1" dirty="0">
              <a:latin typeface="+mj-ea"/>
              <a:ea typeface="+mj-ea"/>
            </a:endParaRPr>
          </a:p>
          <a:p>
            <a:pPr algn="l">
              <a:lnSpc>
                <a:spcPct val="120000"/>
              </a:lnSpc>
            </a:pPr>
            <a:r>
              <a:rPr lang="zh-TW" altLang="en-US" sz="4400" b="1" dirty="0">
                <a:solidFill>
                  <a:srgbClr val="002060"/>
                </a:solidFill>
                <a:latin typeface="+mj-ea"/>
                <a:ea typeface="+mj-ea"/>
              </a:rPr>
              <a:t>並 叫</a:t>
            </a:r>
            <a:r>
              <a:rPr lang="zh-TW" altLang="en-US" sz="4400" b="1" dirty="0">
                <a:latin typeface="+mj-ea"/>
                <a:ea typeface="+mj-ea"/>
              </a:rPr>
              <a:t> </a:t>
            </a:r>
            <a:r>
              <a:rPr lang="zh-TW" altLang="en-US" sz="4400" b="1" u="sng" dirty="0">
                <a:solidFill>
                  <a:srgbClr val="FF0000"/>
                </a:solidFill>
                <a:latin typeface="+mj-ea"/>
                <a:ea typeface="+mj-ea"/>
              </a:rPr>
              <a:t>你 們 的 喜 樂 </a:t>
            </a:r>
            <a:r>
              <a:rPr lang="zh-TW" altLang="en-US" sz="4400" b="1" u="sng" dirty="0">
                <a:solidFill>
                  <a:srgbClr val="00B0F0"/>
                </a:solidFill>
                <a:latin typeface="+mj-ea"/>
                <a:ea typeface="+mj-ea"/>
              </a:rPr>
              <a:t>可 以 滿 足 </a:t>
            </a:r>
            <a:r>
              <a:rPr lang="en-US" sz="4400" b="1" dirty="0">
                <a:latin typeface="+mj-ea"/>
                <a:ea typeface="+mj-ea"/>
              </a:rPr>
              <a:t>。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F57B8CE-67B1-4085-8D37-1E3298EA4B89}"/>
              </a:ext>
            </a:extLst>
          </p:cNvPr>
          <p:cNvSpPr/>
          <p:nvPr/>
        </p:nvSpPr>
        <p:spPr>
          <a:xfrm>
            <a:off x="813294" y="4028514"/>
            <a:ext cx="6375400" cy="2461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TW" altLang="en-US" sz="4400" b="1" dirty="0">
                <a:solidFill>
                  <a:schemeClr val="bg1"/>
                </a:solidFill>
                <a:latin typeface="+mj-ea"/>
                <a:ea typeface="+mj-ea"/>
              </a:rPr>
              <a:t>亞當</a:t>
            </a:r>
            <a:endParaRPr lang="en-US" altLang="zh-TW" sz="4400" b="1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lnSpc>
                <a:spcPct val="120000"/>
              </a:lnSpc>
            </a:pPr>
            <a:r>
              <a:rPr lang="zh-TW" altLang="en-US" sz="4400" dirty="0">
                <a:solidFill>
                  <a:schemeClr val="bg1"/>
                </a:solidFill>
                <a:latin typeface="+mj-ea"/>
                <a:ea typeface="+mj-ea"/>
              </a:rPr>
              <a:t>以色</a:t>
            </a:r>
            <a:r>
              <a:rPr lang="zh-TW" altLang="en-US" sz="4400" dirty="0">
                <a:latin typeface="+mj-ea"/>
                <a:ea typeface="+mj-ea"/>
              </a:rPr>
              <a:t>列</a:t>
            </a:r>
            <a:endParaRPr lang="en-US" altLang="zh-TW" sz="4400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lnSpc>
                <a:spcPct val="120000"/>
              </a:lnSpc>
            </a:pPr>
            <a:r>
              <a:rPr lang="zh-TW" altLang="en-US" sz="4400" b="1" u="sng" dirty="0">
                <a:solidFill>
                  <a:schemeClr val="bg1"/>
                </a:solidFill>
                <a:latin typeface="+mj-ea"/>
                <a:ea typeface="+mj-ea"/>
              </a:rPr>
              <a:t>亞當的族類 </a:t>
            </a:r>
            <a:r>
              <a:rPr lang="en-US" altLang="zh-TW" sz="4400" b="1" u="sng" dirty="0">
                <a:solidFill>
                  <a:schemeClr val="bg1"/>
                </a:solidFill>
                <a:latin typeface="+mj-ea"/>
                <a:ea typeface="+mj-ea"/>
              </a:rPr>
              <a:t>(</a:t>
            </a:r>
            <a:r>
              <a:rPr lang="zh-TW" altLang="en-US" sz="4400" b="1" dirty="0">
                <a:solidFill>
                  <a:schemeClr val="bg1"/>
                </a:solidFill>
                <a:latin typeface="+mj-ea"/>
                <a:ea typeface="+mj-ea"/>
              </a:rPr>
              <a:t>整個人類</a:t>
            </a:r>
            <a:r>
              <a:rPr lang="en-US" altLang="zh-TW" sz="4400" b="1" dirty="0">
                <a:solidFill>
                  <a:schemeClr val="bg1"/>
                </a:solidFill>
                <a:latin typeface="+mj-ea"/>
                <a:ea typeface="+mj-ea"/>
              </a:rPr>
              <a:t>)</a:t>
            </a:r>
          </a:p>
        </p:txBody>
      </p:sp>
      <p:sp>
        <p:nvSpPr>
          <p:cNvPr id="7" name="Not Equal 6">
            <a:extLst>
              <a:ext uri="{FF2B5EF4-FFF2-40B4-BE49-F238E27FC236}">
                <a16:creationId xmlns:a16="http://schemas.microsoft.com/office/drawing/2014/main" id="{F8E0C809-4CEF-46AF-81D4-E6FD151E2F77}"/>
              </a:ext>
            </a:extLst>
          </p:cNvPr>
          <p:cNvSpPr/>
          <p:nvPr/>
        </p:nvSpPr>
        <p:spPr>
          <a:xfrm>
            <a:off x="7327900" y="4613364"/>
            <a:ext cx="1917700" cy="914400"/>
          </a:xfrm>
          <a:prstGeom prst="mathNot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21DEDF5-807C-4A20-9B14-D10CB57F2446}"/>
              </a:ext>
            </a:extLst>
          </p:cNvPr>
          <p:cNvSpPr/>
          <p:nvPr/>
        </p:nvSpPr>
        <p:spPr>
          <a:xfrm>
            <a:off x="9384806" y="4285734"/>
            <a:ext cx="2031325" cy="156966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zh-TW" altLang="en-US" sz="4800" b="1" i="0" u="none" strike="noStrike" dirty="0">
                <a:solidFill>
                  <a:schemeClr val="bg1"/>
                </a:solidFill>
                <a:effectLst/>
                <a:latin typeface="+mj-ea"/>
                <a:ea typeface="+mj-ea"/>
              </a:rPr>
              <a:t>不能 </a:t>
            </a:r>
            <a:endParaRPr lang="en-US" altLang="zh-TW" sz="4800" b="1" i="0" u="none" strike="noStrike" dirty="0">
              <a:solidFill>
                <a:schemeClr val="bg1"/>
              </a:solidFill>
              <a:effectLst/>
              <a:latin typeface="+mj-ea"/>
              <a:ea typeface="+mj-ea"/>
            </a:endParaRPr>
          </a:p>
          <a:p>
            <a:pPr algn="ctr"/>
            <a:r>
              <a:rPr lang="zh-TW" altLang="en-US" sz="4800" b="1" dirty="0">
                <a:solidFill>
                  <a:schemeClr val="bg1"/>
                </a:solidFill>
                <a:latin typeface="+mj-ea"/>
                <a:ea typeface="+mj-ea"/>
              </a:rPr>
              <a:t>結果子</a:t>
            </a:r>
            <a:endParaRPr lang="en-US" sz="48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648906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F80739-8969-4094-B33D-3721A3CC7F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9800" y="708024"/>
            <a:ext cx="10515600" cy="5146675"/>
          </a:xfr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zh-TW" altLang="en-US" sz="4800" b="1" u="sng" dirty="0">
                <a:solidFill>
                  <a:srgbClr val="002060"/>
                </a:solidFill>
                <a:latin typeface="+mn-ea"/>
              </a:rPr>
              <a:t>羅 馬 書 </a:t>
            </a:r>
            <a:r>
              <a:rPr lang="en-US" altLang="zh-TW" sz="4800" b="1" u="sng" dirty="0">
                <a:solidFill>
                  <a:srgbClr val="002060"/>
                </a:solidFill>
                <a:latin typeface="+mn-ea"/>
              </a:rPr>
              <a:t>7:18b, 24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zh-TW" sz="2000" b="1" u="sng" dirty="0">
              <a:solidFill>
                <a:srgbClr val="002060"/>
              </a:solidFill>
              <a:latin typeface="+mn-ea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4800" b="1" dirty="0">
                <a:solidFill>
                  <a:srgbClr val="002060"/>
                </a:solidFill>
                <a:latin typeface="+mn-ea"/>
              </a:rPr>
              <a:t>18  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因 為 ， 立 志 為 善 由 得 我 ， 只 是 行 出 來 由 不 得 我 。</a:t>
            </a:r>
            <a:endParaRPr lang="en-US" altLang="zh-TW" sz="4800" b="1" dirty="0">
              <a:solidFill>
                <a:srgbClr val="002060"/>
              </a:solidFill>
              <a:latin typeface="+mn-ea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srgbClr val="002060"/>
              </a:solidFill>
              <a:latin typeface="+mn-ea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4800" b="1" dirty="0">
                <a:solidFill>
                  <a:srgbClr val="002060"/>
                </a:solidFill>
                <a:latin typeface="+mn-ea"/>
              </a:rPr>
              <a:t>24  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我 真 是 苦 阿 ！ 誰 能 救 我 脫 離 這 取 死 的 身 體 呢 ？</a:t>
            </a:r>
            <a:endParaRPr lang="en-US" sz="4800" b="1" dirty="0">
              <a:solidFill>
                <a:srgbClr val="00206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317646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96AF00D-9548-4387-AC13-4017A7A6FBD6}"/>
              </a:ext>
            </a:extLst>
          </p:cNvPr>
          <p:cNvSpPr/>
          <p:nvPr/>
        </p:nvSpPr>
        <p:spPr>
          <a:xfrm>
            <a:off x="1257300" y="488950"/>
            <a:ext cx="9677400" cy="5880100"/>
          </a:xfrm>
          <a:prstGeom prst="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64F50C-4897-4045-AF8C-B68E33B77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5925" y="1879601"/>
            <a:ext cx="6280150" cy="2882900"/>
          </a:xfrm>
        </p:spPr>
        <p:txBody>
          <a:bodyPr>
            <a:normAutofit fontScale="90000"/>
          </a:bodyPr>
          <a:lstStyle/>
          <a:p>
            <a:pPr>
              <a:lnSpc>
                <a:spcPct val="120000"/>
              </a:lnSpc>
            </a:pPr>
            <a:r>
              <a:rPr lang="zh-TW" altLang="en-US" sz="3200" b="1" u="sng" dirty="0">
                <a:solidFill>
                  <a:srgbClr val="002060"/>
                </a:solidFill>
                <a:latin typeface="+mj-ea"/>
              </a:rPr>
              <a:t>約 翰 福 音 </a:t>
            </a:r>
            <a:r>
              <a:rPr lang="en-US" altLang="zh-TW" sz="3200" b="1" u="sng" dirty="0">
                <a:solidFill>
                  <a:srgbClr val="002060"/>
                </a:solidFill>
                <a:latin typeface="+mj-ea"/>
              </a:rPr>
              <a:t>15:1a </a:t>
            </a:r>
            <a:br>
              <a:rPr lang="en-US" altLang="zh-TW" sz="3200" b="1" u="sng" dirty="0">
                <a:solidFill>
                  <a:srgbClr val="002060"/>
                </a:solidFill>
                <a:latin typeface="+mj-ea"/>
              </a:rPr>
            </a:br>
            <a:r>
              <a:rPr lang="zh-TW" altLang="en-US" sz="5300" b="1" dirty="0">
                <a:solidFill>
                  <a:srgbClr val="002060"/>
                </a:solidFill>
                <a:latin typeface="+mn-ea"/>
                <a:ea typeface="+mn-ea"/>
              </a:rPr>
              <a:t>我 是 </a:t>
            </a:r>
            <a:r>
              <a:rPr lang="zh-TW" altLang="en-US" sz="5300" b="1" u="sng" dirty="0">
                <a:solidFill>
                  <a:srgbClr val="FF0000"/>
                </a:solidFill>
                <a:latin typeface="+mn-ea"/>
                <a:ea typeface="+mn-ea"/>
              </a:rPr>
              <a:t>真</a:t>
            </a:r>
            <a:r>
              <a:rPr lang="zh-TW" altLang="en-US" sz="5300" b="1" dirty="0">
                <a:solidFill>
                  <a:srgbClr val="002060"/>
                </a:solidFill>
                <a:latin typeface="+mn-ea"/>
                <a:ea typeface="+mn-ea"/>
              </a:rPr>
              <a:t> 葡 萄 樹 </a:t>
            </a:r>
            <a:r>
              <a:rPr lang="en-US" sz="5300" b="1" dirty="0">
                <a:solidFill>
                  <a:srgbClr val="002060"/>
                </a:solidFill>
                <a:latin typeface="+mn-ea"/>
                <a:ea typeface="+mn-ea"/>
              </a:rPr>
              <a:t>，</a:t>
            </a:r>
            <a:br>
              <a:rPr lang="en-US" sz="5300" b="1" dirty="0">
                <a:solidFill>
                  <a:srgbClr val="002060"/>
                </a:solidFill>
                <a:latin typeface="+mn-ea"/>
                <a:ea typeface="+mn-ea"/>
              </a:rPr>
            </a:br>
            <a:r>
              <a:rPr lang="zh-TW" altLang="en-US" sz="5300" b="1" dirty="0">
                <a:solidFill>
                  <a:srgbClr val="002060"/>
                </a:solidFill>
                <a:latin typeface="+mn-ea"/>
                <a:ea typeface="+mn-ea"/>
              </a:rPr>
              <a:t>你 們 是 枝 子</a:t>
            </a:r>
            <a:br>
              <a:rPr lang="en-US" sz="5300" b="1" dirty="0">
                <a:solidFill>
                  <a:srgbClr val="002060"/>
                </a:solidFill>
                <a:latin typeface="+mn-ea"/>
                <a:ea typeface="+mn-ea"/>
              </a:rPr>
            </a:br>
            <a:br>
              <a:rPr lang="en-US" sz="5300" b="1" dirty="0">
                <a:solidFill>
                  <a:srgbClr val="002060"/>
                </a:solidFill>
                <a:latin typeface="+mj-ea"/>
              </a:rPr>
            </a:br>
            <a:r>
              <a:rPr lang="zh-TW" altLang="en-US" sz="5300" b="1" dirty="0">
                <a:solidFill>
                  <a:srgbClr val="0070C0"/>
                </a:solidFill>
              </a:rPr>
              <a:t>這是福音 </a:t>
            </a:r>
            <a:r>
              <a:rPr lang="en-US" altLang="zh-TW" sz="5300" b="1" dirty="0">
                <a:solidFill>
                  <a:srgbClr val="0070C0"/>
                </a:solidFill>
              </a:rPr>
              <a:t>!</a:t>
            </a:r>
            <a:endParaRPr lang="en-US" sz="53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88385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F56DAA-9855-48C5-985B-918742049E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4301"/>
            <a:ext cx="10515600" cy="685800"/>
          </a:xfr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zh-TW" altLang="en-US" sz="4000" b="1" dirty="0">
                <a:latin typeface="+mj-ea"/>
                <a:ea typeface="+mj-ea"/>
              </a:rPr>
              <a:t>联 合</a:t>
            </a:r>
            <a:r>
              <a:rPr lang="en-US" altLang="zh-TW" sz="4000" b="1" dirty="0">
                <a:latin typeface="+mj-ea"/>
                <a:ea typeface="+mj-ea"/>
              </a:rPr>
              <a:t>, </a:t>
            </a:r>
            <a:r>
              <a:rPr lang="zh-TW" altLang="en-US" sz="4000" b="1" dirty="0">
                <a:solidFill>
                  <a:srgbClr val="0070C0"/>
                </a:solidFill>
                <a:latin typeface="+mj-ea"/>
                <a:ea typeface="+mj-ea"/>
              </a:rPr>
              <a:t>歸 於</a:t>
            </a:r>
            <a:r>
              <a:rPr lang="zh-TW" altLang="en-US" sz="4000" b="1" dirty="0">
                <a:solidFill>
                  <a:srgbClr val="FF0000"/>
                </a:solidFill>
                <a:latin typeface="+mj-ea"/>
                <a:ea typeface="+mj-ea"/>
              </a:rPr>
              <a:t>  </a:t>
            </a:r>
            <a:r>
              <a:rPr lang="en-US" altLang="zh-TW" sz="4000" b="1" dirty="0"/>
              <a:t>=   Union, Joined to Christ</a:t>
            </a:r>
            <a:endParaRPr lang="en-US" sz="4000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2027D6-F1ED-47EF-A349-E3E0641D53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44648"/>
            <a:ext cx="12192000" cy="5899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zh-TW" altLang="en-US" sz="2400" b="1" u="sng" dirty="0">
                <a:latin typeface="+mn-ea"/>
              </a:rPr>
              <a:t>羅 馬 書 </a:t>
            </a:r>
            <a:r>
              <a:rPr lang="en-US" altLang="zh-TW" sz="2400" b="1" u="sng" dirty="0">
                <a:latin typeface="+mn-ea"/>
              </a:rPr>
              <a:t>7:1-4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zh-TW" altLang="en-US" sz="3200" dirty="0">
                <a:latin typeface="+mn-ea"/>
              </a:rPr>
              <a:t>弟 兄 們 ， 我 現 在 對 明 白 律 法 的 人 說 ， 你 們 豈 不 曉 得 </a:t>
            </a:r>
            <a:r>
              <a:rPr lang="zh-TW" altLang="en-US" sz="3200" b="1" dirty="0">
                <a:solidFill>
                  <a:srgbClr val="FF0000"/>
                </a:solidFill>
                <a:latin typeface="+mn-ea"/>
              </a:rPr>
              <a:t>律 法 管 人 </a:t>
            </a:r>
            <a:r>
              <a:rPr lang="zh-TW" altLang="en-US" sz="3200" dirty="0">
                <a:latin typeface="+mn-ea"/>
              </a:rPr>
              <a:t>是 在 </a:t>
            </a:r>
            <a:r>
              <a:rPr lang="zh-TW" altLang="en-US" sz="3200" b="1" dirty="0">
                <a:solidFill>
                  <a:srgbClr val="FF0000"/>
                </a:solidFill>
                <a:latin typeface="+mn-ea"/>
              </a:rPr>
              <a:t>活 著 的 時 候 </a:t>
            </a:r>
            <a:r>
              <a:rPr lang="zh-TW" altLang="en-US" sz="3200" dirty="0">
                <a:latin typeface="+mn-ea"/>
              </a:rPr>
              <a:t>麼 ？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zh-TW" sz="3200" b="1" baseline="30000" dirty="0">
                <a:latin typeface="+mn-ea"/>
              </a:rPr>
              <a:t>2 </a:t>
            </a:r>
            <a:r>
              <a:rPr lang="zh-TW" altLang="en-US" sz="3200" dirty="0">
                <a:latin typeface="+mn-ea"/>
              </a:rPr>
              <a:t>就 如 女 人 有 了 丈 夫 ， 丈 夫 還 活 著 ， 就 被 律 法 約 束 ； 丈 夫 若 死 了 ， 就 脫 離 了 丈 夫 的 律 法 。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zh-TW" sz="3200" b="1" baseline="30000" dirty="0">
                <a:latin typeface="+mn-ea"/>
              </a:rPr>
              <a:t>3 </a:t>
            </a:r>
            <a:r>
              <a:rPr lang="zh-TW" altLang="en-US" sz="3200" dirty="0">
                <a:latin typeface="+mn-ea"/>
              </a:rPr>
              <a:t>所 以 丈 夫 活 著 ， 他 若 </a:t>
            </a:r>
            <a:r>
              <a:rPr lang="zh-TW" altLang="en-US" sz="3200" b="1" u="sng" dirty="0">
                <a:solidFill>
                  <a:srgbClr val="FF0000"/>
                </a:solidFill>
                <a:latin typeface="+mn-ea"/>
              </a:rPr>
              <a:t>歸 於</a:t>
            </a:r>
            <a:r>
              <a:rPr lang="zh-TW" altLang="en-US" sz="3200" dirty="0">
                <a:latin typeface="+mn-ea"/>
              </a:rPr>
              <a:t> 別 人 ， 便 叫 淫 婦 ； 丈 夫 若 死 了 ， 他 就 </a:t>
            </a:r>
            <a:r>
              <a:rPr lang="zh-TW" altLang="en-US" sz="3200" b="1" u="sng" dirty="0">
                <a:solidFill>
                  <a:srgbClr val="FF0000"/>
                </a:solidFill>
                <a:latin typeface="+mn-ea"/>
              </a:rPr>
              <a:t>脫 離 了 丈 夫 的 律 法 </a:t>
            </a:r>
            <a:r>
              <a:rPr lang="zh-TW" altLang="en-US" sz="3200" dirty="0">
                <a:latin typeface="+mn-ea"/>
              </a:rPr>
              <a:t>， 雖 然 </a:t>
            </a:r>
            <a:r>
              <a:rPr lang="zh-TW" altLang="en-US" sz="3200" b="1" u="sng" dirty="0">
                <a:solidFill>
                  <a:srgbClr val="FF0000"/>
                </a:solidFill>
                <a:latin typeface="+mn-ea"/>
              </a:rPr>
              <a:t>歸 於</a:t>
            </a:r>
            <a:r>
              <a:rPr lang="zh-TW" altLang="en-US" sz="3200" dirty="0">
                <a:latin typeface="+mn-ea"/>
              </a:rPr>
              <a:t> 別 人 ， 也 不 是 淫 婦 。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zh-TW" sz="3200" b="1" baseline="30000" dirty="0">
                <a:latin typeface="+mn-ea"/>
              </a:rPr>
              <a:t>4 </a:t>
            </a:r>
            <a:r>
              <a:rPr lang="zh-TW" altLang="en-US" sz="3200" dirty="0">
                <a:latin typeface="+mn-ea"/>
              </a:rPr>
              <a:t>我 的 弟 兄 們 ， 這 樣 說 來 ， 你 們 藉 著 </a:t>
            </a:r>
            <a:r>
              <a:rPr lang="zh-TW" altLang="en-US" sz="3200" b="1" u="sng" dirty="0">
                <a:solidFill>
                  <a:srgbClr val="FF0000"/>
                </a:solidFill>
                <a:latin typeface="+mn-ea"/>
              </a:rPr>
              <a:t>基 督 的 身 體 </a:t>
            </a:r>
            <a:r>
              <a:rPr lang="zh-TW" altLang="en-US" sz="3200" dirty="0">
                <a:latin typeface="+mn-ea"/>
              </a:rPr>
              <a:t>， </a:t>
            </a:r>
            <a:r>
              <a:rPr lang="zh-TW" altLang="en-US" sz="3200" b="1" dirty="0">
                <a:solidFill>
                  <a:srgbClr val="0070C0"/>
                </a:solidFill>
                <a:latin typeface="+mn-ea"/>
              </a:rPr>
              <a:t>在 律 法 上 也 是 死 了 </a:t>
            </a:r>
            <a:r>
              <a:rPr lang="zh-TW" altLang="en-US" sz="3200" dirty="0">
                <a:latin typeface="+mn-ea"/>
              </a:rPr>
              <a:t>， 叫 </a:t>
            </a:r>
            <a:r>
              <a:rPr lang="zh-TW" altLang="en-US" sz="3200" b="1" dirty="0">
                <a:solidFill>
                  <a:srgbClr val="0070C0"/>
                </a:solidFill>
                <a:latin typeface="+mn-ea"/>
              </a:rPr>
              <a:t>你 們 </a:t>
            </a:r>
            <a:r>
              <a:rPr lang="zh-TW" altLang="en-US" sz="3200" b="1" u="sng" dirty="0">
                <a:solidFill>
                  <a:srgbClr val="0070C0"/>
                </a:solidFill>
                <a:latin typeface="+mn-ea"/>
              </a:rPr>
              <a:t>歸 於</a:t>
            </a:r>
            <a:r>
              <a:rPr lang="zh-TW" altLang="en-US" sz="3200" b="1" dirty="0">
                <a:solidFill>
                  <a:srgbClr val="0070C0"/>
                </a:solidFill>
                <a:latin typeface="+mn-ea"/>
              </a:rPr>
              <a:t> 別 人 </a:t>
            </a:r>
            <a:r>
              <a:rPr lang="zh-TW" altLang="en-US" sz="3200" dirty="0">
                <a:latin typeface="+mn-ea"/>
              </a:rPr>
              <a:t>， 就 是 </a:t>
            </a:r>
            <a:r>
              <a:rPr lang="zh-TW" altLang="en-US" sz="3200" b="1" u="sng" dirty="0">
                <a:solidFill>
                  <a:srgbClr val="FF0000"/>
                </a:solidFill>
                <a:latin typeface="+mn-ea"/>
              </a:rPr>
              <a:t>歸 於</a:t>
            </a:r>
            <a:r>
              <a:rPr lang="zh-TW" altLang="en-US" sz="3200" dirty="0">
                <a:latin typeface="+mn-ea"/>
              </a:rPr>
              <a:t> </a:t>
            </a:r>
            <a:r>
              <a:rPr lang="zh-TW" altLang="en-US" sz="3200" b="1" u="sng" dirty="0">
                <a:solidFill>
                  <a:srgbClr val="FF0000"/>
                </a:solidFill>
                <a:latin typeface="+mn-ea"/>
              </a:rPr>
              <a:t>那 從 死 裡 復 活 的 </a:t>
            </a:r>
            <a:r>
              <a:rPr lang="zh-TW" altLang="en-US" sz="3200" dirty="0">
                <a:latin typeface="+mn-ea"/>
              </a:rPr>
              <a:t>， 叫 </a:t>
            </a:r>
            <a:r>
              <a:rPr lang="zh-TW" altLang="en-US" sz="3200" b="1" u="sng" dirty="0">
                <a:solidFill>
                  <a:srgbClr val="FF0000"/>
                </a:solidFill>
                <a:latin typeface="+mn-ea"/>
              </a:rPr>
              <a:t>我 們 結 果 子 給 神 </a:t>
            </a:r>
            <a:r>
              <a:rPr lang="zh-TW" altLang="en-US" sz="3200" dirty="0">
                <a:latin typeface="+mn-ea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2396218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6D5BB-58D4-4500-B70B-877A1053A8BA}"/>
              </a:ext>
            </a:extLst>
          </p:cNvPr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br>
              <a:rPr lang="en-US" altLang="zh-TW" sz="4800" b="1" dirty="0">
                <a:latin typeface="+mn-ea"/>
                <a:ea typeface="+mn-ea"/>
              </a:rPr>
            </a:br>
            <a:r>
              <a:rPr lang="zh-TW" altLang="en-US" sz="4800" b="1" dirty="0">
                <a:latin typeface="+mn-ea"/>
                <a:ea typeface="+mn-ea"/>
              </a:rPr>
              <a:t>身份位置  </a:t>
            </a:r>
            <a:r>
              <a:rPr lang="en-US" altLang="zh-TW" sz="4800" b="1" dirty="0">
                <a:latin typeface="+mn-ea"/>
                <a:ea typeface="+mn-ea"/>
              </a:rPr>
              <a:t>+ </a:t>
            </a:r>
            <a:r>
              <a:rPr lang="zh-TW" altLang="en-US" b="1" dirty="0"/>
              <a:t>在關係中成長</a:t>
            </a:r>
            <a:br>
              <a:rPr lang="en-US" altLang="zh-TW" sz="4800" b="1" dirty="0">
                <a:latin typeface="+mn-ea"/>
                <a:ea typeface="+mn-ea"/>
              </a:rPr>
            </a:br>
            <a:endParaRPr lang="en-US" sz="4800" b="1" dirty="0">
              <a:latin typeface="+mn-ea"/>
              <a:ea typeface="+mn-ea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EA70DD-9041-4E8B-AAC4-9DF00D706871}"/>
              </a:ext>
            </a:extLst>
          </p:cNvPr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endParaRPr lang="en-US" dirty="0"/>
          </a:p>
          <a:p>
            <a:pPr marL="0" indent="0">
              <a:buNone/>
            </a:pPr>
            <a:r>
              <a:rPr lang="en-US" altLang="zh-TW" sz="4400" b="1" dirty="0"/>
              <a:t>      </a:t>
            </a:r>
            <a:r>
              <a:rPr lang="en-US" altLang="zh-TW" sz="4400" b="1" u="sng" dirty="0">
                <a:solidFill>
                  <a:srgbClr val="002060"/>
                </a:solidFill>
              </a:rPr>
              <a:t>Positional Truths</a:t>
            </a:r>
            <a:r>
              <a:rPr lang="en-US" altLang="zh-TW" sz="4400" dirty="0">
                <a:solidFill>
                  <a:srgbClr val="002060"/>
                </a:solidFill>
              </a:rPr>
              <a:t>             </a:t>
            </a:r>
            <a:r>
              <a:rPr lang="en-US" altLang="zh-TW" sz="4400" b="1" u="sng" dirty="0">
                <a:solidFill>
                  <a:srgbClr val="002060"/>
                </a:solidFill>
              </a:rPr>
              <a:t>Relationship</a:t>
            </a:r>
            <a:endParaRPr lang="en-US" altLang="zh-TW" sz="4400" u="sng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US" altLang="zh-TW" sz="4400" dirty="0">
                <a:solidFill>
                  <a:srgbClr val="002060"/>
                </a:solidFill>
                <a:latin typeface="+mn-ea"/>
              </a:rPr>
              <a:t>              </a:t>
            </a:r>
            <a:r>
              <a:rPr lang="zh-TW" altLang="en-US" sz="5200" b="1" dirty="0">
                <a:solidFill>
                  <a:srgbClr val="FF0000"/>
                </a:solidFill>
                <a:latin typeface="+mn-ea"/>
              </a:rPr>
              <a:t>生 命</a:t>
            </a:r>
            <a:r>
              <a:rPr lang="zh-TW" altLang="en-US" sz="5200" b="1" dirty="0">
                <a:solidFill>
                  <a:srgbClr val="0070C0"/>
                </a:solidFill>
                <a:latin typeface="+mn-ea"/>
              </a:rPr>
              <a:t>          </a:t>
            </a:r>
            <a:r>
              <a:rPr lang="en-US" altLang="zh-TW" sz="5200" b="1" dirty="0">
                <a:solidFill>
                  <a:srgbClr val="0070C0"/>
                </a:solidFill>
                <a:latin typeface="+mn-ea"/>
              </a:rPr>
              <a:t>+        </a:t>
            </a:r>
            <a:r>
              <a:rPr lang="zh-TW" altLang="en-US" sz="5200" b="1" dirty="0">
                <a:solidFill>
                  <a:srgbClr val="FF0000"/>
                </a:solidFill>
                <a:latin typeface="+mn-ea"/>
              </a:rPr>
              <a:t>生活</a:t>
            </a:r>
            <a:endParaRPr lang="en-US" altLang="zh-TW" sz="5200" b="1" dirty="0">
              <a:solidFill>
                <a:srgbClr val="FF0000"/>
              </a:solidFill>
              <a:latin typeface="+mn-ea"/>
            </a:endParaRPr>
          </a:p>
          <a:p>
            <a:pPr marL="0" indent="0">
              <a:buNone/>
            </a:pPr>
            <a:r>
              <a:rPr lang="zh-TW" altLang="en-US" sz="5200" b="1" dirty="0">
                <a:solidFill>
                  <a:srgbClr val="0070C0"/>
                </a:solidFill>
                <a:latin typeface="+mn-ea"/>
              </a:rPr>
              <a:t>        在基督裡       </a:t>
            </a:r>
            <a:r>
              <a:rPr lang="en-US" altLang="zh-TW" sz="5200" b="1" dirty="0">
                <a:solidFill>
                  <a:srgbClr val="0070C0"/>
                </a:solidFill>
                <a:latin typeface="+mn-ea"/>
              </a:rPr>
              <a:t>+    </a:t>
            </a:r>
            <a:r>
              <a:rPr lang="zh-TW" altLang="en-US" sz="5200" b="1" dirty="0">
                <a:solidFill>
                  <a:srgbClr val="0070C0"/>
                </a:solidFill>
                <a:latin typeface="+mn-ea"/>
              </a:rPr>
              <a:t>住在他裡面</a:t>
            </a:r>
            <a:endParaRPr lang="en-US" altLang="zh-TW" sz="5200" b="1" dirty="0">
              <a:solidFill>
                <a:srgbClr val="0070C0"/>
              </a:solidFill>
              <a:latin typeface="+mn-ea"/>
            </a:endParaRPr>
          </a:p>
          <a:p>
            <a:pPr marL="0" indent="0">
              <a:buNone/>
            </a:pPr>
            <a:r>
              <a:rPr lang="en-US" altLang="zh-TW" sz="5200" b="1" dirty="0">
                <a:solidFill>
                  <a:srgbClr val="0070C0"/>
                </a:solidFill>
                <a:latin typeface="+mn-ea"/>
              </a:rPr>
              <a:t>           In Him         +    Abide in Him</a:t>
            </a:r>
          </a:p>
          <a:p>
            <a:pPr marL="0" indent="0">
              <a:buNone/>
            </a:pPr>
            <a:r>
              <a:rPr lang="en-US" altLang="zh-TW" sz="5200" b="1" dirty="0">
                <a:solidFill>
                  <a:srgbClr val="0070C0"/>
                </a:solidFill>
                <a:latin typeface="+mn-ea"/>
              </a:rPr>
              <a:t>     </a:t>
            </a:r>
            <a:r>
              <a:rPr lang="en-US" altLang="zh-TW" sz="5200" b="1" u="sng" dirty="0">
                <a:solidFill>
                  <a:srgbClr val="0070C0"/>
                </a:solidFill>
                <a:latin typeface="+mn-ea"/>
              </a:rPr>
              <a:t>Finished</a:t>
            </a:r>
            <a:r>
              <a:rPr lang="en-US" altLang="zh-TW" sz="5200" b="1" dirty="0">
                <a:solidFill>
                  <a:srgbClr val="0070C0"/>
                </a:solidFill>
                <a:latin typeface="+mn-ea"/>
              </a:rPr>
              <a:t> work    +  </a:t>
            </a:r>
            <a:r>
              <a:rPr lang="en-US" altLang="zh-TW" sz="5200" b="1" u="sng" dirty="0">
                <a:solidFill>
                  <a:srgbClr val="0070C0"/>
                </a:solidFill>
                <a:latin typeface="+mn-ea"/>
              </a:rPr>
              <a:t>Ongoing</a:t>
            </a:r>
            <a:r>
              <a:rPr lang="en-US" altLang="zh-TW" sz="5200" b="1" dirty="0">
                <a:solidFill>
                  <a:srgbClr val="0070C0"/>
                </a:solidFill>
                <a:latin typeface="+mn-ea"/>
              </a:rPr>
              <a:t> process</a:t>
            </a:r>
            <a:br>
              <a:rPr lang="zh-TW" altLang="en-US" sz="5200" b="1" dirty="0">
                <a:solidFill>
                  <a:srgbClr val="0070C0"/>
                </a:solidFill>
                <a:latin typeface="+mn-ea"/>
              </a:rPr>
            </a:br>
            <a:endParaRPr lang="en-US" sz="5200" b="1" dirty="0">
              <a:solidFill>
                <a:srgbClr val="0070C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477801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430155-7066-42A1-8EDE-7260FFF3AD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593" y="691532"/>
            <a:ext cx="11257808" cy="5626142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zh-TW" altLang="en-US" sz="7300" b="1" u="sng" dirty="0">
                <a:latin typeface="+mj-ea"/>
                <a:ea typeface="+mj-ea"/>
              </a:rPr>
              <a:t>以 弗 所 書 </a:t>
            </a:r>
            <a:r>
              <a:rPr lang="en-US" altLang="zh-TW" sz="7300" b="1" u="sng" dirty="0">
                <a:latin typeface="+mj-ea"/>
                <a:ea typeface="+mj-ea"/>
              </a:rPr>
              <a:t>3:16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7300" b="1" baseline="30000" dirty="0">
                <a:latin typeface="+mj-ea"/>
                <a:ea typeface="+mj-ea"/>
              </a:rPr>
              <a:t>16 </a:t>
            </a:r>
            <a:r>
              <a:rPr lang="zh-TW" altLang="en-US" sz="7300" b="1" dirty="0">
                <a:latin typeface="+mj-ea"/>
                <a:ea typeface="+mj-ea"/>
              </a:rPr>
              <a:t>求 他 按 著 他 豐 盛 的 榮 耀 ， </a:t>
            </a:r>
            <a:r>
              <a:rPr lang="zh-TW" altLang="en-US" sz="7300" b="1" u="sng" dirty="0">
                <a:solidFill>
                  <a:srgbClr val="FF0000"/>
                </a:solidFill>
                <a:latin typeface="+mj-ea"/>
                <a:ea typeface="+mj-ea"/>
              </a:rPr>
              <a:t>藉 著</a:t>
            </a:r>
            <a:r>
              <a:rPr lang="zh-TW" altLang="en-US" sz="7300" b="1" dirty="0">
                <a:latin typeface="+mj-ea"/>
                <a:ea typeface="+mj-ea"/>
              </a:rPr>
              <a:t> </a:t>
            </a:r>
            <a:r>
              <a:rPr lang="zh-TW" altLang="en-US" sz="7300" b="1" u="sng" dirty="0">
                <a:solidFill>
                  <a:srgbClr val="FF0000"/>
                </a:solidFill>
                <a:latin typeface="+mj-ea"/>
                <a:ea typeface="+mj-ea"/>
              </a:rPr>
              <a:t>他 的 靈 </a:t>
            </a:r>
            <a:r>
              <a:rPr lang="zh-TW" altLang="en-US" sz="7300" b="1" dirty="0">
                <a:latin typeface="+mj-ea"/>
                <a:ea typeface="+mj-ea"/>
              </a:rPr>
              <a:t>， 叫 你 們 </a:t>
            </a:r>
            <a:r>
              <a:rPr lang="zh-TW" altLang="en-US" sz="7300" b="1" u="sng" dirty="0">
                <a:solidFill>
                  <a:srgbClr val="00B0F0"/>
                </a:solidFill>
                <a:latin typeface="+mj-ea"/>
                <a:ea typeface="+mj-ea"/>
              </a:rPr>
              <a:t>心 裡</a:t>
            </a:r>
            <a:r>
              <a:rPr lang="zh-TW" altLang="en-US" sz="7300" b="1" dirty="0">
                <a:latin typeface="+mj-ea"/>
                <a:ea typeface="+mj-ea"/>
              </a:rPr>
              <a:t>  </a:t>
            </a:r>
            <a:r>
              <a:rPr lang="en-US" altLang="zh-TW" sz="7300" b="1" dirty="0">
                <a:latin typeface="+mj-ea"/>
                <a:ea typeface="+mj-ea"/>
              </a:rPr>
              <a:t>(</a:t>
            </a:r>
            <a:r>
              <a:rPr lang="zh-TW" altLang="en-US" sz="7300" b="1" dirty="0">
                <a:solidFill>
                  <a:srgbClr val="FF0000"/>
                </a:solidFill>
                <a:latin typeface="+mj-ea"/>
                <a:ea typeface="+mj-ea"/>
              </a:rPr>
              <a:t>裡面的人</a:t>
            </a:r>
            <a:r>
              <a:rPr lang="en-US" altLang="zh-TW" sz="7300" b="1" dirty="0">
                <a:latin typeface="+mj-ea"/>
                <a:ea typeface="+mj-ea"/>
              </a:rPr>
              <a:t>) </a:t>
            </a:r>
            <a:r>
              <a:rPr lang="zh-TW" altLang="en-US" sz="7300" b="1" dirty="0">
                <a:latin typeface="+mj-ea"/>
                <a:ea typeface="+mj-ea"/>
              </a:rPr>
              <a:t>的 力 量 剛 強 起 來 ，</a:t>
            </a:r>
            <a:endParaRPr lang="en-US" altLang="zh-TW" sz="7300" b="1" dirty="0">
              <a:latin typeface="+mj-ea"/>
              <a:ea typeface="+mj-ea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zh-TW" sz="7300" b="1" dirty="0">
              <a:latin typeface="+mj-ea"/>
              <a:ea typeface="+mj-ea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zh-TW" altLang="en-US" sz="7300" b="1" u="sng" dirty="0">
                <a:latin typeface="+mj-ea"/>
                <a:ea typeface="+mj-ea"/>
              </a:rPr>
              <a:t>歌 林 多 後 書 </a:t>
            </a:r>
            <a:r>
              <a:rPr lang="en-US" altLang="zh-TW" sz="7300" b="1" u="sng" dirty="0">
                <a:latin typeface="+mj-ea"/>
                <a:ea typeface="+mj-ea"/>
              </a:rPr>
              <a:t>4:16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7300" b="1" baseline="30000" dirty="0">
                <a:latin typeface="+mj-ea"/>
                <a:ea typeface="+mj-ea"/>
              </a:rPr>
              <a:t>16 </a:t>
            </a:r>
            <a:r>
              <a:rPr lang="zh-TW" altLang="en-US" sz="7300" b="1" dirty="0">
                <a:latin typeface="+mj-ea"/>
                <a:ea typeface="+mj-ea"/>
              </a:rPr>
              <a:t>所 以 ， 我 們 不 喪 膽 。 </a:t>
            </a:r>
            <a:r>
              <a:rPr lang="zh-TW" altLang="en-US" sz="7300" b="1" dirty="0">
                <a:solidFill>
                  <a:srgbClr val="FF0000"/>
                </a:solidFill>
                <a:latin typeface="+mj-ea"/>
                <a:ea typeface="+mj-ea"/>
              </a:rPr>
              <a:t>外 體 雖 然 毀 壞 </a:t>
            </a:r>
            <a:r>
              <a:rPr lang="zh-TW" altLang="en-US" sz="7300" b="1" dirty="0">
                <a:latin typeface="+mj-ea"/>
                <a:ea typeface="+mj-ea"/>
              </a:rPr>
              <a:t>， </a:t>
            </a:r>
            <a:r>
              <a:rPr lang="zh-TW" altLang="en-US" sz="7300" b="1" u="sng" dirty="0">
                <a:solidFill>
                  <a:srgbClr val="FF0000"/>
                </a:solidFill>
                <a:latin typeface="+mj-ea"/>
                <a:ea typeface="+mj-ea"/>
              </a:rPr>
              <a:t>內 心 卻 一 天 新 似 一 天 </a:t>
            </a:r>
            <a:r>
              <a:rPr lang="zh-TW" altLang="en-US" sz="7300" b="1" dirty="0">
                <a:latin typeface="+mj-ea"/>
                <a:ea typeface="+mj-ea"/>
              </a:rPr>
              <a:t>。</a:t>
            </a:r>
          </a:p>
          <a:p>
            <a:pPr marL="0" indent="0">
              <a:buNone/>
            </a:pPr>
            <a:r>
              <a:rPr lang="en-US" altLang="zh-TW" sz="4400" b="1" dirty="0"/>
              <a:t>	</a:t>
            </a:r>
            <a:endParaRPr lang="zh-TW" altLang="en-US" sz="4400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09629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418A3A-3042-43EB-B3D6-373DE835B3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>
                <a:solidFill>
                  <a:srgbClr val="002060"/>
                </a:solidFill>
              </a:rPr>
              <a:t>我 是 葡 萄 樹 </a:t>
            </a:r>
            <a:r>
              <a:rPr lang="en-US" altLang="zh-TW" b="1" dirty="0">
                <a:solidFill>
                  <a:srgbClr val="002060"/>
                </a:solidFill>
              </a:rPr>
              <a:t>, </a:t>
            </a:r>
            <a:r>
              <a:rPr lang="zh-TW" altLang="en-US" b="1" dirty="0">
                <a:solidFill>
                  <a:srgbClr val="002060"/>
                </a:solidFill>
              </a:rPr>
              <a:t>你 是 枝 子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10E4DC-D1F4-4FB5-B885-6AA49481D8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85999"/>
            <a:ext cx="10515600" cy="3890963"/>
          </a:xfr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zh-CN" altLang="en-US" sz="4800" b="1" u="sng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箴 言</a:t>
            </a:r>
            <a:r>
              <a:rPr lang="en-US" sz="4800" b="1" u="sng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 3:5-6 </a:t>
            </a:r>
            <a:endParaRPr lang="en-US" sz="4800" b="1" dirty="0">
              <a:solidFill>
                <a:srgbClr val="002060"/>
              </a:solidFill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4800" b="1" baseline="300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5 </a:t>
            </a:r>
            <a:r>
              <a:rPr lang="zh-TW" altLang="en-US" sz="48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你 要 </a:t>
            </a:r>
            <a:r>
              <a:rPr lang="zh-TW" altLang="en-US" sz="48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專 心 仰 賴 </a:t>
            </a:r>
            <a:r>
              <a:rPr lang="zh-TW" altLang="en-US" sz="48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耶 和 華 ， </a:t>
            </a:r>
            <a:r>
              <a:rPr lang="zh-TW" altLang="en-US" sz="48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不 可 倚 靠 </a:t>
            </a:r>
            <a:r>
              <a:rPr lang="zh-TW" altLang="en-US" sz="4800" b="1" u="sng" dirty="0">
                <a:solidFill>
                  <a:srgbClr val="00B0F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自 己</a:t>
            </a:r>
            <a:r>
              <a:rPr lang="zh-TW" altLang="en-US" sz="48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 的 聰 明</a:t>
            </a:r>
            <a:r>
              <a:rPr lang="zh-TW" altLang="en-US" sz="48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 ，</a:t>
            </a:r>
            <a:endParaRPr lang="en-US" altLang="zh-TW" sz="4800" dirty="0">
              <a:solidFill>
                <a:srgbClr val="002060"/>
              </a:solidFill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2200" dirty="0">
              <a:solidFill>
                <a:srgbClr val="002060"/>
              </a:solidFill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4800" b="1" baseline="300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6 </a:t>
            </a:r>
            <a:r>
              <a:rPr lang="zh-TW" altLang="en-US" sz="48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在 你 </a:t>
            </a:r>
            <a:r>
              <a:rPr lang="zh-TW" altLang="en-US" sz="48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一 切</a:t>
            </a:r>
            <a:r>
              <a:rPr lang="zh-TW" altLang="en-US" sz="48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 所 行 的 事 上 </a:t>
            </a:r>
            <a:r>
              <a:rPr lang="zh-TW" altLang="en-US" sz="48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都 要</a:t>
            </a:r>
            <a:r>
              <a:rPr lang="zh-TW" altLang="en-US" sz="48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 </a:t>
            </a:r>
            <a:r>
              <a:rPr lang="zh-TW" altLang="en-US" sz="4800" u="sng" dirty="0">
                <a:solidFill>
                  <a:srgbClr val="00B0F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認 定 他 </a:t>
            </a:r>
            <a:r>
              <a:rPr lang="zh-TW" altLang="en-US" sz="48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， 他 </a:t>
            </a:r>
            <a:r>
              <a:rPr lang="zh-TW" altLang="en-US" sz="52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必</a:t>
            </a:r>
            <a:r>
              <a:rPr lang="zh-TW" altLang="en-US" sz="48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 指 引 你 的 路 。</a:t>
            </a:r>
            <a:endParaRPr lang="en-US" sz="4800" dirty="0">
              <a:solidFill>
                <a:srgbClr val="002060"/>
              </a:solidFill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68537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68F265-C17C-41BB-B7B3-14A58D08E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48445"/>
            <a:ext cx="10515600" cy="1325563"/>
          </a:xfrm>
        </p:spPr>
        <p:txBody>
          <a:bodyPr/>
          <a:lstStyle/>
          <a:p>
            <a:pPr algn="ctr"/>
            <a:r>
              <a:rPr lang="zh-TW" altLang="en-US" b="1" dirty="0">
                <a:solidFill>
                  <a:srgbClr val="0070C0"/>
                </a:solidFill>
              </a:rPr>
              <a:t>多 結 果 子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EBEDD1-08AC-40F2-97FA-5900A5F751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84300" y="708818"/>
            <a:ext cx="10655300" cy="588248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US" altLang="zh-TW" b="1" baseline="30000" dirty="0"/>
          </a:p>
          <a:p>
            <a:pPr marL="0" indent="0">
              <a:buNone/>
            </a:pPr>
            <a:endParaRPr lang="en-US" altLang="zh-TW" b="1" baseline="30000" dirty="0"/>
          </a:p>
          <a:p>
            <a:pPr marL="0" indent="0">
              <a:lnSpc>
                <a:spcPct val="100000"/>
              </a:lnSpc>
              <a:buNone/>
            </a:pPr>
            <a:r>
              <a:rPr lang="en-US" altLang="zh-TW" sz="4800" b="1" baseline="30000" dirty="0">
                <a:solidFill>
                  <a:srgbClr val="002060"/>
                </a:solidFill>
                <a:latin typeface="+mn-ea"/>
              </a:rPr>
              <a:t>7-8 </a:t>
            </a:r>
            <a:r>
              <a:rPr lang="zh-TW" altLang="en-US" sz="6300" b="1" dirty="0">
                <a:solidFill>
                  <a:srgbClr val="002060"/>
                </a:solidFill>
                <a:latin typeface="+mn-ea"/>
              </a:rPr>
              <a:t>你 們 若 </a:t>
            </a:r>
            <a:endParaRPr lang="en-US" altLang="zh-TW" sz="6300" b="1" dirty="0">
              <a:solidFill>
                <a:srgbClr val="002060"/>
              </a:solidFill>
              <a:latin typeface="+mn-ea"/>
            </a:endParaRPr>
          </a:p>
          <a:p>
            <a:pPr marL="914400" indent="-914400">
              <a:lnSpc>
                <a:spcPct val="100000"/>
              </a:lnSpc>
              <a:buAutoNum type="arabicParenBoth"/>
            </a:pPr>
            <a:r>
              <a:rPr lang="zh-TW" altLang="en-US" sz="6300" b="1" dirty="0">
                <a:solidFill>
                  <a:srgbClr val="002060"/>
                </a:solidFill>
                <a:latin typeface="+mn-ea"/>
              </a:rPr>
              <a:t>常 在 我 裡 面 ， </a:t>
            </a:r>
            <a:endParaRPr lang="en-US" altLang="zh-TW" sz="6300" b="1" dirty="0">
              <a:solidFill>
                <a:srgbClr val="002060"/>
              </a:solidFill>
              <a:latin typeface="+mn-ea"/>
            </a:endParaRPr>
          </a:p>
          <a:p>
            <a:pPr marL="914400" indent="-914400">
              <a:lnSpc>
                <a:spcPct val="100000"/>
              </a:lnSpc>
              <a:buAutoNum type="arabicParenBoth"/>
            </a:pPr>
            <a:r>
              <a:rPr lang="zh-TW" altLang="en-US" sz="6300" b="1" u="sng" dirty="0">
                <a:solidFill>
                  <a:srgbClr val="FF0000"/>
                </a:solidFill>
                <a:latin typeface="+mn-ea"/>
              </a:rPr>
              <a:t>我 的 話 </a:t>
            </a:r>
            <a:r>
              <a:rPr lang="zh-TW" altLang="en-US" sz="6300" b="1" dirty="0">
                <a:solidFill>
                  <a:srgbClr val="002060"/>
                </a:solidFill>
                <a:latin typeface="+mn-ea"/>
              </a:rPr>
              <a:t>也 </a:t>
            </a:r>
            <a:r>
              <a:rPr lang="zh-TW" altLang="en-US" sz="6300" b="1" u="sng" dirty="0">
                <a:solidFill>
                  <a:srgbClr val="FF0000"/>
                </a:solidFill>
                <a:latin typeface="+mn-ea"/>
              </a:rPr>
              <a:t>常 在 你 們 裡 面 </a:t>
            </a:r>
            <a:r>
              <a:rPr lang="zh-TW" altLang="en-US" sz="6300" b="1" dirty="0">
                <a:solidFill>
                  <a:srgbClr val="002060"/>
                </a:solidFill>
                <a:latin typeface="+mn-ea"/>
              </a:rPr>
              <a:t>， </a:t>
            </a:r>
            <a:endParaRPr lang="en-US" altLang="zh-TW" sz="6300" b="1" dirty="0">
              <a:solidFill>
                <a:srgbClr val="002060"/>
              </a:solidFill>
              <a:latin typeface="+mn-ea"/>
            </a:endParaRPr>
          </a:p>
          <a:p>
            <a:pPr marL="914400" indent="-914400">
              <a:lnSpc>
                <a:spcPct val="100000"/>
              </a:lnSpc>
              <a:buAutoNum type="arabicParenBoth"/>
            </a:pPr>
            <a:r>
              <a:rPr lang="zh-TW" altLang="en-US" sz="6300" b="1" dirty="0">
                <a:solidFill>
                  <a:srgbClr val="002060"/>
                </a:solidFill>
                <a:latin typeface="+mn-ea"/>
              </a:rPr>
              <a:t>凡 你 們 所 願 意 的 ， 祈 求 ， </a:t>
            </a:r>
            <a:endParaRPr lang="en-US" altLang="zh-TW" sz="6300" b="1" dirty="0">
              <a:solidFill>
                <a:srgbClr val="002060"/>
              </a:solidFill>
              <a:latin typeface="+mn-ea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TW" sz="6300" b="1" dirty="0">
                <a:solidFill>
                  <a:srgbClr val="002060"/>
                </a:solidFill>
                <a:latin typeface="+mn-ea"/>
              </a:rPr>
              <a:t>      </a:t>
            </a:r>
            <a:r>
              <a:rPr lang="zh-TW" altLang="en-US" sz="6300" b="1" dirty="0">
                <a:solidFill>
                  <a:srgbClr val="002060"/>
                </a:solidFill>
                <a:latin typeface="+mn-ea"/>
              </a:rPr>
              <a:t>就 給 你 們 成 就 。</a:t>
            </a:r>
            <a:endParaRPr lang="en-US" altLang="zh-TW" sz="6300" b="1" dirty="0">
              <a:solidFill>
                <a:srgbClr val="002060"/>
              </a:solidFill>
              <a:latin typeface="+mn-ea"/>
            </a:endParaRPr>
          </a:p>
          <a:p>
            <a:pPr marL="914400" indent="-914400">
              <a:lnSpc>
                <a:spcPct val="100000"/>
              </a:lnSpc>
              <a:buAutoNum type="arabicParenBoth"/>
            </a:pPr>
            <a:r>
              <a:rPr lang="zh-TW" altLang="en-US" sz="6300" b="1" dirty="0">
                <a:solidFill>
                  <a:srgbClr val="002060"/>
                </a:solidFill>
                <a:latin typeface="+mn-ea"/>
              </a:rPr>
              <a:t>你 們 </a:t>
            </a:r>
            <a:r>
              <a:rPr lang="zh-TW" altLang="en-US" sz="6300" b="1" u="sng" dirty="0">
                <a:solidFill>
                  <a:srgbClr val="FF0000"/>
                </a:solidFill>
                <a:latin typeface="+mn-ea"/>
              </a:rPr>
              <a:t>多 結 果 子 </a:t>
            </a:r>
            <a:r>
              <a:rPr lang="zh-TW" altLang="en-US" sz="6300" b="1" dirty="0">
                <a:solidFill>
                  <a:srgbClr val="002060"/>
                </a:solidFill>
                <a:latin typeface="+mn-ea"/>
              </a:rPr>
              <a:t>， </a:t>
            </a:r>
            <a:endParaRPr lang="en-US" altLang="zh-TW" sz="6300" b="1" dirty="0">
              <a:solidFill>
                <a:srgbClr val="002060"/>
              </a:solidFill>
              <a:latin typeface="+mn-ea"/>
            </a:endParaRPr>
          </a:p>
          <a:p>
            <a:pPr marL="914400" indent="-914400">
              <a:lnSpc>
                <a:spcPct val="100000"/>
              </a:lnSpc>
              <a:buAutoNum type="arabicParenBoth"/>
            </a:pPr>
            <a:r>
              <a:rPr lang="zh-TW" altLang="en-US" sz="6300" b="1" dirty="0">
                <a:solidFill>
                  <a:srgbClr val="002060"/>
                </a:solidFill>
                <a:latin typeface="+mn-ea"/>
              </a:rPr>
              <a:t>我 父 就 因 此 得 榮 耀 ， </a:t>
            </a:r>
            <a:endParaRPr lang="en-US" altLang="zh-TW" sz="6300" b="1" dirty="0">
              <a:solidFill>
                <a:srgbClr val="002060"/>
              </a:solidFill>
              <a:latin typeface="+mn-ea"/>
            </a:endParaRPr>
          </a:p>
          <a:p>
            <a:pPr marL="914400" indent="-914400">
              <a:lnSpc>
                <a:spcPct val="100000"/>
              </a:lnSpc>
              <a:buAutoNum type="arabicParenBoth"/>
            </a:pPr>
            <a:r>
              <a:rPr lang="zh-TW" altLang="en-US" sz="6300" b="1" dirty="0">
                <a:solidFill>
                  <a:srgbClr val="002060"/>
                </a:solidFill>
                <a:latin typeface="+mn-ea"/>
              </a:rPr>
              <a:t>你 們 也 就 是 我 的 門 徒 了 。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43606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922392-CE0F-493F-8663-6DF2D24FE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>
                <a:solidFill>
                  <a:srgbClr val="002060"/>
                </a:solidFill>
              </a:rPr>
              <a:t>小 事 上 儆 醒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351FC9-F1AF-415B-A528-FD67D8FA5CBD}"/>
              </a:ext>
            </a:extLst>
          </p:cNvPr>
          <p:cNvSpPr>
            <a:spLocks noGrp="1"/>
          </p:cNvSpPr>
          <p:nvPr>
            <p:ph idx="1"/>
          </p:nvPr>
        </p:nvSpPr>
        <p:spPr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zh-CN" altLang="en-US" sz="4800" b="1" u="sng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雅 歌</a:t>
            </a:r>
            <a:r>
              <a:rPr lang="en-US" sz="4800" b="1" u="sng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 2:15 </a:t>
            </a:r>
            <a:endParaRPr lang="en-US" sz="4800" b="1" dirty="0">
              <a:solidFill>
                <a:srgbClr val="002060"/>
              </a:solidFill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TW" altLang="en-US" sz="48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要 給 我 們 </a:t>
            </a:r>
            <a:r>
              <a:rPr lang="zh-TW" altLang="en-US" sz="4800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擒 拿 狐 狸 </a:t>
            </a:r>
            <a:r>
              <a:rPr lang="zh-TW" altLang="en-US" sz="48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， </a:t>
            </a:r>
            <a:endParaRPr lang="en-US" altLang="zh-TW" sz="4800" dirty="0">
              <a:solidFill>
                <a:srgbClr val="002060"/>
              </a:solidFill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TW" altLang="en-US" sz="48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就 是 </a:t>
            </a:r>
            <a:r>
              <a:rPr lang="zh-TW" altLang="en-US" sz="48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毀 壞 葡 萄 園 </a:t>
            </a:r>
            <a:r>
              <a:rPr lang="zh-TW" altLang="en-US" sz="48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的 </a:t>
            </a:r>
            <a:r>
              <a:rPr lang="zh-TW" altLang="en-US" sz="4800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小 狐 狸 </a:t>
            </a:r>
            <a:r>
              <a:rPr lang="zh-TW" altLang="en-US" sz="48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， </a:t>
            </a:r>
            <a:endParaRPr lang="en-US" altLang="zh-TW" sz="4800" dirty="0">
              <a:solidFill>
                <a:srgbClr val="002060"/>
              </a:solidFill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TW" altLang="en-US" sz="48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因 為 我 們 的 葡 萄 正 在 開 花 。</a:t>
            </a:r>
            <a:endParaRPr lang="en-US" sz="4800" dirty="0">
              <a:solidFill>
                <a:srgbClr val="002060"/>
              </a:solidFill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1037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C59A9D-EC6E-4517-A418-4546914CDE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700" y="3776353"/>
            <a:ext cx="11950700" cy="3005448"/>
          </a:xfr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zh-TW" altLang="en-US" sz="4800" b="1" u="sng" dirty="0">
                <a:solidFill>
                  <a:srgbClr val="002060"/>
                </a:solidFill>
                <a:latin typeface="+mn-ea"/>
              </a:rPr>
              <a:t>希 伯 來 書 </a:t>
            </a:r>
            <a:r>
              <a:rPr lang="en-US" altLang="zh-TW" sz="4800" b="1" u="sng" dirty="0">
                <a:solidFill>
                  <a:srgbClr val="002060"/>
                </a:solidFill>
                <a:latin typeface="+mn-ea"/>
              </a:rPr>
              <a:t>13:15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我 們 應 當 </a:t>
            </a:r>
            <a:r>
              <a:rPr lang="zh-TW" altLang="en-US" sz="4800" b="1" u="sng" dirty="0">
                <a:solidFill>
                  <a:srgbClr val="FF0000"/>
                </a:solidFill>
                <a:latin typeface="+mn-ea"/>
              </a:rPr>
              <a:t>靠 著 耶 穌 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， </a:t>
            </a:r>
            <a:r>
              <a:rPr lang="zh-TW" altLang="en-US" sz="4800" b="1" u="sng" dirty="0">
                <a:solidFill>
                  <a:srgbClr val="FF0000"/>
                </a:solidFill>
                <a:latin typeface="+mn-ea"/>
              </a:rPr>
              <a:t>常 常 以 頌 讚 為 祭 獻 給 神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 ， 這 就 是 那 承 認 主 名 之 人 </a:t>
            </a:r>
            <a:r>
              <a:rPr lang="zh-TW" altLang="en-US" sz="4800" b="1" u="sng" dirty="0">
                <a:solidFill>
                  <a:srgbClr val="FF0000"/>
                </a:solidFill>
                <a:latin typeface="+mn-ea"/>
              </a:rPr>
              <a:t>嘴 唇 的 果 子 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。</a:t>
            </a:r>
          </a:p>
          <a:p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58E6E54-15BA-4405-B83F-26EAF7354DB7}"/>
              </a:ext>
            </a:extLst>
          </p:cNvPr>
          <p:cNvSpPr txBox="1">
            <a:spLocks/>
          </p:cNvSpPr>
          <p:nvPr/>
        </p:nvSpPr>
        <p:spPr>
          <a:xfrm>
            <a:off x="139700" y="127000"/>
            <a:ext cx="11950700" cy="3512788"/>
          </a:xfrm>
          <a:prstGeom prst="rect">
            <a:avLst/>
          </a:prstGeom>
          <a:ln w="28575" cap="flat" cmpd="sng" algn="ctr">
            <a:solidFill>
              <a:schemeClr val="accent1"/>
            </a:solidFill>
            <a:prstDash val="solid"/>
            <a:miter lim="800000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zh-TW" altLang="en-US" sz="4400" b="1" u="sng" dirty="0">
                <a:solidFill>
                  <a:srgbClr val="002060"/>
                </a:solidFill>
                <a:latin typeface="+mn-ea"/>
              </a:rPr>
              <a:t>詩 篇 </a:t>
            </a:r>
            <a:r>
              <a:rPr lang="en-US" altLang="zh-TW" sz="4400" b="1" u="sng" dirty="0">
                <a:solidFill>
                  <a:srgbClr val="002060"/>
                </a:solidFill>
                <a:latin typeface="+mn-ea"/>
              </a:rPr>
              <a:t>143:8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求 你 使 我 </a:t>
            </a:r>
            <a:r>
              <a:rPr lang="zh-TW" altLang="en-US" sz="4400" b="1" u="sng" dirty="0">
                <a:solidFill>
                  <a:srgbClr val="FF0000"/>
                </a:solidFill>
                <a:latin typeface="+mn-ea"/>
              </a:rPr>
              <a:t>清 晨</a:t>
            </a: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 得 聽 </a:t>
            </a:r>
            <a:r>
              <a:rPr lang="zh-TW" altLang="en-US" sz="4400" b="1" u="sng" dirty="0">
                <a:solidFill>
                  <a:srgbClr val="FF0000"/>
                </a:solidFill>
                <a:latin typeface="+mn-ea"/>
              </a:rPr>
              <a:t>你 慈 愛 之 言 </a:t>
            </a: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， </a:t>
            </a:r>
            <a:endParaRPr lang="en-US" altLang="zh-TW" sz="4400" b="1" dirty="0">
              <a:solidFill>
                <a:srgbClr val="002060"/>
              </a:solidFill>
              <a:latin typeface="+mn-ea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TW" altLang="en-US" sz="4400" b="1" u="sng" dirty="0">
                <a:solidFill>
                  <a:srgbClr val="FF0000"/>
                </a:solidFill>
                <a:latin typeface="+mn-ea"/>
              </a:rPr>
              <a:t>因 我 倚 靠 你 </a:t>
            </a: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； 求 你 使 我 知 道 </a:t>
            </a:r>
            <a:r>
              <a:rPr lang="zh-TW" altLang="en-US" sz="4400" b="1" u="sng" dirty="0">
                <a:solidFill>
                  <a:srgbClr val="FF0000"/>
                </a:solidFill>
                <a:latin typeface="+mn-ea"/>
              </a:rPr>
              <a:t>當 行 的 路 </a:t>
            </a: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， 因 </a:t>
            </a:r>
            <a:r>
              <a:rPr lang="zh-TW" altLang="en-US" sz="4400" b="1" u="sng" dirty="0">
                <a:solidFill>
                  <a:srgbClr val="FF0000"/>
                </a:solidFill>
                <a:latin typeface="+mn-ea"/>
              </a:rPr>
              <a:t>我 的 心 仰 望 你 </a:t>
            </a: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。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11074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2043</TotalTime>
  <Words>414</Words>
  <Application>Microsoft Office PowerPoint</Application>
  <PresentationFormat>Widescreen</PresentationFormat>
  <Paragraphs>75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新細明體</vt:lpstr>
      <vt:lpstr>新細明體</vt:lpstr>
      <vt:lpstr>Arial</vt:lpstr>
      <vt:lpstr>Calibri</vt:lpstr>
      <vt:lpstr>Calibri Light</vt:lpstr>
      <vt:lpstr>Office Theme</vt:lpstr>
      <vt:lpstr>我 是 真 葡 萄 樹 你 們 是 枝 子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約 翰 福 音 15:1a  我 是 真 葡 萄 樹 ， 你 們 是 枝 子  這是福音 !</vt:lpstr>
      <vt:lpstr>联 合, 歸 於  =   Union, Joined to Christ</vt:lpstr>
      <vt:lpstr> 身份位置  + 在關係中成長 </vt:lpstr>
      <vt:lpstr>PowerPoint Presentation</vt:lpstr>
      <vt:lpstr>我 是 葡 萄 樹 , 你 是 枝 子</vt:lpstr>
      <vt:lpstr>多 結 果 子</vt:lpstr>
      <vt:lpstr>小 事 上 儆 醒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Chen</dc:creator>
  <cp:lastModifiedBy>Paul Chen</cp:lastModifiedBy>
  <cp:revision>50</cp:revision>
  <cp:lastPrinted>2018-05-13T12:56:11Z</cp:lastPrinted>
  <dcterms:created xsi:type="dcterms:W3CDTF">2018-05-12T02:59:09Z</dcterms:created>
  <dcterms:modified xsi:type="dcterms:W3CDTF">2018-05-13T15:17:46Z</dcterms:modified>
</cp:coreProperties>
</file>