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88" r:id="rId2"/>
    <p:sldId id="290" r:id="rId3"/>
    <p:sldId id="291" r:id="rId4"/>
    <p:sldId id="328" r:id="rId5"/>
    <p:sldId id="289" r:id="rId6"/>
    <p:sldId id="292" r:id="rId7"/>
    <p:sldId id="329" r:id="rId8"/>
    <p:sldId id="295" r:id="rId9"/>
    <p:sldId id="296" r:id="rId10"/>
    <p:sldId id="293" r:id="rId11"/>
    <p:sldId id="330" r:id="rId12"/>
    <p:sldId id="331" r:id="rId13"/>
    <p:sldId id="332" r:id="rId14"/>
    <p:sldId id="333" r:id="rId15"/>
    <p:sldId id="297" r:id="rId16"/>
    <p:sldId id="301" r:id="rId17"/>
    <p:sldId id="334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-175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7/1/18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7/1/18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聖靈保惠師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(</a:t>
            </a: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)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790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以弗所書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936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zh-TW" altLang="en-US" sz="10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</a:t>
            </a:r>
            <a:endParaRPr lang="en-US" altLang="zh-TW" sz="10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zh-TW" altLang="en-US" sz="10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最棒的老師</a:t>
            </a:r>
            <a:endParaRPr lang="en-US" altLang="zh-TW" sz="10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958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zh-TW" altLang="en-US" sz="10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真知道祂</a:t>
            </a:r>
            <a:endParaRPr lang="en-US" altLang="zh-TW" sz="10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029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哥林多前書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0～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11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只有神藉著聖靈向我們顯明了．因為聖靈參透萬事、就是神深奧的事也參透了。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除了在人裡頭的靈、誰知道人的事．像這樣、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除了神的靈、也沒有人知道神的事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968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4"/>
            <a:ext cx="8711624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歌羅西書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9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0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因此、我們自從聽見的日子、也就為你們不住的禱告祈求、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願你們在一切屬靈的智慧悟性上、滿心知道神的旨意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好叫你們行事為人對得起主、凡事蒙他喜悅、在一切善事上結果子、漸漸的多知道神．</a:t>
            </a:r>
            <a:endParaRPr lang="en-US" sz="4500" b="1" dirty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5262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4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歌羅西書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9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0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因為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神本性一切的豐盛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都有形有體的居住在基督裡面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你們在他裡面也得了豐盛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292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864024" y="1049124"/>
            <a:ext cx="6257414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聖潔</a:t>
            </a:r>
            <a:r>
              <a:rPr lang="en-US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旨意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endParaRPr lang="en-US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豐盛的</a:t>
            </a:r>
            <a:r>
              <a:rPr 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恩典</a:t>
            </a:r>
            <a:endParaRPr lang="en-US" sz="6000" b="1" dirty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0789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829397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你對</a:t>
            </a: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</a:t>
            </a: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的認識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準確</a:t>
            </a: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嗎？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811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以弗所書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19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並且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照明你們心中的眼睛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</a:p>
          <a:p>
            <a:pPr marL="342900" lvl="1" indent="-342900"/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使你們知道他的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恩召有何等</a:t>
            </a:r>
          </a:p>
          <a:p>
            <a:pPr marL="342900" lvl="1" indent="-342900"/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指望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．他在聖徒中得的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基</a:t>
            </a:r>
          </a:p>
          <a:p>
            <a:pPr marL="342900" lvl="1" indent="-342900"/>
            <a:r>
              <a:rPr lang="en-US" altLang="zh-TW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業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、有何等豐盛的榮耀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並 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知道他向我們這信的人所顯的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能力、是何等浩大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   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9742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125141"/>
            <a:ext cx="8711624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列王記下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zh-TW" altLang="zh-TW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17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神人的僕人清早起來出去、看見車馬軍兵圍困了城。僕人對神人說、哀哉、我主阿、我們怎樣行纔好呢。神人說、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不要懼怕、與我們同在的、比與他們同在的更多。</a:t>
            </a:r>
            <a:endParaRPr lang="en-US" sz="5000" b="1" dirty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5693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列王記下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zh-TW" altLang="zh-TW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17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以利沙禱告說、耶和華阿、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求你開這少年人的眼目、使他能看見。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耶和華開他的眼目、他就看見滿山有火車火馬圍繞以利沙。 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767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【詩篇119:18】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求你開我的眼睛、使我看出你律法中的奇妙。</a:t>
            </a:r>
            <a:endParaRPr lang="en-US" sz="5000" b="1" dirty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90532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448803"/>
            <a:ext cx="871162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 【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使徒行傳16:14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2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有一個賣紫色布疋的婦人、名叫呂底亞、是推雅推喇城的人、素來敬拜神．他聽見了、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主就開導他的心、叫他留心聽保羅所講的話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4660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9529" y="1056336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眼睛</a:t>
            </a: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被打開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何等重要！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914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9529" y="1056336"/>
            <a:ext cx="8711624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恩詔的指望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榮耀的基業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浩大的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能力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6801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9529" y="1056336"/>
            <a:ext cx="8711624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要謙卑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TW" altLang="zh-TW" sz="7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&amp;</a:t>
            </a:r>
            <a:endParaRPr lang="zh-TW" altLang="en-US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請聖靈幫助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178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1108</TotalTime>
  <Words>448</Words>
  <Application>Microsoft Macintosh PowerPoint</Application>
  <PresentationFormat>On-screen Show (4:3)</PresentationFormat>
  <Paragraphs>48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38</cp:revision>
  <dcterms:created xsi:type="dcterms:W3CDTF">2018-05-06T00:06:01Z</dcterms:created>
  <dcterms:modified xsi:type="dcterms:W3CDTF">2018-07-01T16:06:59Z</dcterms:modified>
</cp:coreProperties>
</file>