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9"/>
  </p:notesMasterIdLst>
  <p:sldIdLst>
    <p:sldId id="335" r:id="rId2"/>
    <p:sldId id="391" r:id="rId3"/>
    <p:sldId id="415" r:id="rId4"/>
    <p:sldId id="394" r:id="rId5"/>
    <p:sldId id="395" r:id="rId6"/>
    <p:sldId id="396" r:id="rId7"/>
    <p:sldId id="397" r:id="rId8"/>
    <p:sldId id="398" r:id="rId9"/>
    <p:sldId id="399" r:id="rId10"/>
    <p:sldId id="400" r:id="rId11"/>
    <p:sldId id="420" r:id="rId12"/>
    <p:sldId id="402" r:id="rId13"/>
    <p:sldId id="403" r:id="rId14"/>
    <p:sldId id="404" r:id="rId15"/>
    <p:sldId id="405" r:id="rId16"/>
    <p:sldId id="406" r:id="rId17"/>
    <p:sldId id="407" r:id="rId18"/>
    <p:sldId id="409" r:id="rId19"/>
    <p:sldId id="408" r:id="rId20"/>
    <p:sldId id="410" r:id="rId21"/>
    <p:sldId id="411" r:id="rId22"/>
    <p:sldId id="412" r:id="rId23"/>
    <p:sldId id="413" r:id="rId24"/>
    <p:sldId id="414" r:id="rId25"/>
    <p:sldId id="419" r:id="rId26"/>
    <p:sldId id="417" r:id="rId27"/>
    <p:sldId id="418" r:id="rId2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B456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86" d="100"/>
          <a:sy n="86" d="100"/>
        </p:scale>
        <p:origin x="-175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printerSettings" Target="printerSettings/printerSettings1.bin"/><Relationship Id="rId31" Type="http://schemas.openxmlformats.org/officeDocument/2006/relationships/presProps" Target="presProps.xml"/><Relationship Id="rId32" Type="http://schemas.openxmlformats.org/officeDocument/2006/relationships/viewProps" Target="viewProps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theme" Target="theme/theme1.xml"/><Relationship Id="rId34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76B113-E2FB-884B-8864-947F22B7A586}" type="datetimeFigureOut">
              <a:rPr lang="en-US" smtClean="0"/>
              <a:t>9/16/18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D66EEF-0FCE-594F-B2C0-82F239DC2B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35220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9/16/18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39001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9/16/18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50109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9/16/18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74936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9/16/18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38638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9/16/18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123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9/16/18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36494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9/16/18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59972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9/16/18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87898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9/16/18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8409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9/16/18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52345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9/16/18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46895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0BCDAA-5DC7-A744-9B9B-95DEFA9267EA}" type="datetimeFigureOut">
              <a:rPr lang="en-US" smtClean="0"/>
              <a:t>9/16/18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26957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ayer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0" y="1207596"/>
            <a:ext cx="8711624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釋放禱告的大能</a:t>
            </a:r>
            <a:endParaRPr lang="en-US" altLang="zh-TW" sz="8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altLang="zh-TW" sz="10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(2)</a:t>
            </a:r>
          </a:p>
        </p:txBody>
      </p:sp>
    </p:spTree>
    <p:extLst>
      <p:ext uri="{BB962C8B-B14F-4D97-AF65-F5344CB8AC3E}">
        <p14:creationId xmlns:p14="http://schemas.microsoft.com/office/powerpoint/2010/main" val="12314124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ayer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0" y="1207596"/>
            <a:ext cx="8711624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？？？？</a:t>
            </a:r>
            <a:endParaRPr lang="en-US" altLang="zh-TW" sz="1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95913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ayer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0" y="1207596"/>
            <a:ext cx="8711624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神為什麼</a:t>
            </a:r>
            <a:endParaRPr lang="en-US" altLang="zh-TW" sz="10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要我們禱告？</a:t>
            </a:r>
            <a:endParaRPr lang="en-US" altLang="zh-TW" sz="10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90598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ayer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80911" y="448803"/>
            <a:ext cx="8711624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【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路加福音 11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:1～4】</a:t>
            </a:r>
            <a:endParaRPr lang="en-US" sz="4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endParaRPr 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耶穌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在一個地方禱告．禱告完了、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有</a:t>
            </a:r>
          </a:p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個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門徒對他說、求主教導我們禱告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、</a:t>
            </a:r>
          </a:p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像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約翰教導他的門徒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。</a:t>
            </a:r>
            <a:endParaRPr 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90406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ayer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285323" y="368592"/>
            <a:ext cx="8711624" cy="59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【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路加福音 11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:1～4】</a:t>
            </a:r>
            <a:endParaRPr lang="en-US" sz="4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endParaRPr 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耶穌說、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你們禱告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的時候、要說、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我</a:t>
            </a:r>
          </a:p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們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在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天上</a:t>
            </a:r>
            <a:r>
              <a:rPr lang="zh-TW" alt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的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父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、願人都尊</a:t>
            </a:r>
            <a:r>
              <a:rPr lang="en-US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你的</a:t>
            </a:r>
            <a:r>
              <a:rPr lang="en-US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名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為</a:t>
            </a:r>
          </a:p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聖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。願</a:t>
            </a:r>
            <a:r>
              <a:rPr lang="en-US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你的</a:t>
            </a:r>
            <a:r>
              <a:rPr lang="en-US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國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降臨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．願</a:t>
            </a:r>
            <a:r>
              <a:rPr lang="en-US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你的旨意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行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在</a:t>
            </a:r>
          </a:p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地上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如同行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在天上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。</a:t>
            </a:r>
          </a:p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我們</a:t>
            </a:r>
            <a:r>
              <a:rPr lang="en-US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日用的飲食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、天天賜給我們。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赦</a:t>
            </a:r>
          </a:p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免</a:t>
            </a:r>
            <a:r>
              <a:rPr lang="en-US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我們的罪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、因為我們也赦免凡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虧欠</a:t>
            </a:r>
          </a:p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我們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的人。不叫我們遇見</a:t>
            </a:r>
            <a:r>
              <a:rPr lang="en-US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試探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．救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我</a:t>
            </a:r>
          </a:p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們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脫離</a:t>
            </a:r>
            <a:r>
              <a:rPr lang="en-US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兇惡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。</a:t>
            </a:r>
            <a:endParaRPr 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81726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ayer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285323" y="368592"/>
            <a:ext cx="8711624" cy="5324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【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路加福音 11:</a:t>
            </a:r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5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～</a:t>
            </a:r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10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】</a:t>
            </a:r>
          </a:p>
          <a:p>
            <a:endParaRPr 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耶穌又說、你們中間誰有一個朋友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、</a:t>
            </a:r>
          </a:p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半夜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到他那裡去說、朋友、請借給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我</a:t>
            </a:r>
          </a:p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三個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餅．因為我有一個朋友行路、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來</a:t>
            </a:r>
          </a:p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到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我這裡、我沒有甚麼給他擺上。 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那</a:t>
            </a:r>
          </a:p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人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在裡面回答說、不要攪擾我．門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已</a:t>
            </a:r>
          </a:p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經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關閉、孩子們也同我在床上了．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我</a:t>
            </a:r>
          </a:p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不能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起來給你。 </a:t>
            </a:r>
          </a:p>
        </p:txBody>
      </p:sp>
    </p:spTree>
    <p:extLst>
      <p:ext uri="{BB962C8B-B14F-4D97-AF65-F5344CB8AC3E}">
        <p14:creationId xmlns:p14="http://schemas.microsoft.com/office/powerpoint/2010/main" val="32963136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ayer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285323" y="368592"/>
            <a:ext cx="8711624" cy="5324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【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路加福音 11:</a:t>
            </a:r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5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～</a:t>
            </a:r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10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】</a:t>
            </a:r>
          </a:p>
          <a:p>
            <a:endParaRPr 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我告訴你們、雖不因他是朋友起來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給</a:t>
            </a:r>
          </a:p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他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、但因他情詞迫切的直求、就必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起</a:t>
            </a:r>
          </a:p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來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照他所需用的給他。我又告訴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你</a:t>
            </a:r>
          </a:p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們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、</a:t>
            </a:r>
            <a:r>
              <a:rPr lang="en-US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你們祈求就給你們．尋找就</a:t>
            </a:r>
            <a:r>
              <a:rPr lang="en-US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尋</a:t>
            </a:r>
          </a:p>
          <a:p>
            <a:r>
              <a:rPr lang="en-US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見</a:t>
            </a:r>
            <a:r>
              <a:rPr lang="en-US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．叩門就給你們開門。因為凡</a:t>
            </a:r>
            <a:r>
              <a:rPr lang="en-US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祈求</a:t>
            </a:r>
          </a:p>
          <a:p>
            <a:r>
              <a:rPr lang="en-US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的</a:t>
            </a:r>
            <a:r>
              <a:rPr lang="en-US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就得著、尋找的就尋見．叩門的</a:t>
            </a:r>
            <a:r>
              <a:rPr lang="en-US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就</a:t>
            </a:r>
          </a:p>
          <a:p>
            <a:r>
              <a:rPr lang="en-US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給</a:t>
            </a:r>
            <a:r>
              <a:rPr lang="en-US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他開門。 </a:t>
            </a:r>
          </a:p>
        </p:txBody>
      </p:sp>
    </p:spTree>
    <p:extLst>
      <p:ext uri="{BB962C8B-B14F-4D97-AF65-F5344CB8AC3E}">
        <p14:creationId xmlns:p14="http://schemas.microsoft.com/office/powerpoint/2010/main" val="16125527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ayer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285323" y="368592"/>
            <a:ext cx="8711624" cy="47089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【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路加福音 11:</a:t>
            </a:r>
            <a:r>
              <a:rPr lang="zh-TW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1</a:t>
            </a:r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1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～</a:t>
            </a:r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13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】</a:t>
            </a:r>
          </a:p>
          <a:p>
            <a:endParaRPr 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你們中間作父親的、誰有兒子求餅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、</a:t>
            </a:r>
          </a:p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反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給他石頭呢．求魚、反拿蛇當魚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給</a:t>
            </a:r>
          </a:p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他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呢．求雞蛋、反給他蠍子呢。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你們</a:t>
            </a:r>
          </a:p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雖然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不好、尚且知道拿好東西給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兒</a:t>
            </a:r>
          </a:p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女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。何況天父、</a:t>
            </a:r>
            <a:r>
              <a:rPr lang="en-US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豈不更將聖靈給求</a:t>
            </a:r>
            <a:r>
              <a:rPr lang="en-US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他</a:t>
            </a:r>
          </a:p>
          <a:p>
            <a:r>
              <a:rPr lang="en-US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的</a:t>
            </a:r>
            <a:r>
              <a:rPr lang="en-US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人麼。</a:t>
            </a:r>
          </a:p>
        </p:txBody>
      </p:sp>
    </p:spTree>
    <p:extLst>
      <p:ext uri="{BB962C8B-B14F-4D97-AF65-F5344CB8AC3E}">
        <p14:creationId xmlns:p14="http://schemas.microsoft.com/office/powerpoint/2010/main" val="31492471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ayer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2133580" y="1233733"/>
            <a:ext cx="6748462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禱告地位</a:t>
            </a:r>
            <a:endParaRPr lang="en-US" altLang="zh-TW" sz="6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133580" y="2249396"/>
            <a:ext cx="5640994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禱告內容</a:t>
            </a:r>
            <a:endParaRPr lang="en-US" altLang="zh-TW" sz="6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2133580" y="3282462"/>
            <a:ext cx="5138941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禱告方式</a:t>
            </a:r>
            <a:endParaRPr lang="en-US" altLang="zh-TW" sz="6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2133580" y="4299443"/>
            <a:ext cx="4873149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禱告結果</a:t>
            </a:r>
            <a:endParaRPr lang="en-US" altLang="zh-TW" sz="6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119279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ayer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0" y="1207596"/>
            <a:ext cx="8711624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如何釋放</a:t>
            </a:r>
            <a:endParaRPr lang="en-US" altLang="zh-TW" sz="10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禱告的大能？</a:t>
            </a:r>
            <a:endParaRPr lang="en-US" altLang="zh-TW" sz="10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8648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ayer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333585" y="1233733"/>
            <a:ext cx="7711597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相信神</a:t>
            </a:r>
            <a:endParaRPr lang="en-US" altLang="zh-TW" sz="6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1333586" y="2249396"/>
            <a:ext cx="6446072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目標正確</a:t>
            </a:r>
            <a:endParaRPr lang="en-US" altLang="zh-TW" sz="6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1333586" y="3299975"/>
            <a:ext cx="5568641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勇敢的宣告</a:t>
            </a:r>
            <a:endParaRPr lang="en-US" altLang="zh-TW" sz="6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619209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ayer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0" y="1207596"/>
            <a:ext cx="8711624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心思意念的更新</a:t>
            </a:r>
            <a:endParaRPr lang="en-US" altLang="zh-TW" sz="8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！！非常重要！！</a:t>
            </a:r>
            <a:endParaRPr lang="en-US" altLang="zh-TW" sz="8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620566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ayer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285323" y="368592"/>
            <a:ext cx="8711624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【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羅馬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書 12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:2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】</a:t>
            </a:r>
          </a:p>
          <a:p>
            <a:endParaRPr 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lvl="0"/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不要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效法這個世界．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只要心意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更新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而</a:t>
            </a:r>
          </a:p>
          <a:p>
            <a:pPr lvl="0"/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變化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、叫你們察驗何為</a:t>
            </a:r>
            <a:r>
              <a:rPr lang="en-US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神的</a:t>
            </a:r>
            <a:r>
              <a:rPr lang="en-US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善良、</a:t>
            </a:r>
            <a:r>
              <a:rPr lang="en-US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純</a:t>
            </a:r>
          </a:p>
          <a:p>
            <a:pPr lvl="0"/>
            <a:r>
              <a:rPr lang="en-US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全</a:t>
            </a:r>
            <a:r>
              <a:rPr lang="en-US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可喜悅的旨意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397886101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ayer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285323" y="368592"/>
            <a:ext cx="8711624" cy="47089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【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以弗所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書 1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:17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～</a:t>
            </a:r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18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】</a:t>
            </a:r>
          </a:p>
          <a:p>
            <a:endParaRPr 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lvl="0"/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求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我們主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耶穌基督的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神、榮耀的父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、</a:t>
            </a:r>
          </a:p>
          <a:p>
            <a:pPr lvl="0"/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將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那</a:t>
            </a:r>
            <a:r>
              <a:rPr lang="en-US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賜人智慧和</a:t>
            </a:r>
            <a:r>
              <a:rPr lang="en-US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啟示</a:t>
            </a:r>
            <a:r>
              <a:rPr lang="en-US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的靈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、賞給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你</a:t>
            </a:r>
          </a:p>
          <a:p>
            <a:pPr lvl="0"/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們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、使你們真</a:t>
            </a:r>
            <a:r>
              <a:rPr lang="en-US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知道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他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．並且</a:t>
            </a:r>
            <a:r>
              <a:rPr lang="en-US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照明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你們</a:t>
            </a:r>
          </a:p>
          <a:p>
            <a:pPr lvl="0"/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心中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的眼睛、使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你們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知道他的恩召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有</a:t>
            </a:r>
          </a:p>
          <a:p>
            <a:pPr lvl="0"/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何等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指望．他在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聖徒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中得的基業、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有</a:t>
            </a:r>
          </a:p>
          <a:p>
            <a:pPr lvl="0"/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何等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豐盛的榮耀． </a:t>
            </a:r>
          </a:p>
        </p:txBody>
      </p:sp>
    </p:spTree>
    <p:extLst>
      <p:ext uri="{BB962C8B-B14F-4D97-AF65-F5344CB8AC3E}">
        <p14:creationId xmlns:p14="http://schemas.microsoft.com/office/powerpoint/2010/main" val="75933961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ayer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285323" y="368592"/>
            <a:ext cx="8711624" cy="59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【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以弗所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書 1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: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1</a:t>
            </a:r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9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～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21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】</a:t>
            </a:r>
          </a:p>
          <a:p>
            <a:endParaRPr 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並知道他向我們這信的人所顯的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能</a:t>
            </a:r>
          </a:p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力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、是何等浩大、就是照他在基督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身</a:t>
            </a:r>
          </a:p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上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、所運行的大能大力、使他從死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裡</a:t>
            </a:r>
          </a:p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復活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、叫他在天上坐在自己的右邊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、</a:t>
            </a:r>
          </a:p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遠超過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一切執政的、掌權的、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有能</a:t>
            </a:r>
          </a:p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的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、主治的、和一切有名的．不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但是</a:t>
            </a:r>
          </a:p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今世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的、連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來世的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也都超過了．</a:t>
            </a:r>
          </a:p>
          <a:p>
            <a:pPr lvl="0"/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endParaRPr 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126275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ayer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285323" y="368592"/>
            <a:ext cx="8711624" cy="59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【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以弗所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書 3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:16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～</a:t>
            </a:r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19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】</a:t>
            </a:r>
          </a:p>
          <a:p>
            <a:endParaRPr 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求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他按著他豐盛的榮耀、</a:t>
            </a:r>
            <a:r>
              <a:rPr lang="en-US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藉著</a:t>
            </a:r>
            <a:r>
              <a:rPr lang="en-US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他的</a:t>
            </a:r>
          </a:p>
          <a:p>
            <a:r>
              <a:rPr lang="en-US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靈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、叫你們心裡的力量</a:t>
            </a:r>
            <a:r>
              <a:rPr lang="en-US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剛強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起來、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使</a:t>
            </a:r>
          </a:p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基督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因你們的信、住在你們心裡、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叫</a:t>
            </a:r>
          </a:p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你們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的愛心、</a:t>
            </a:r>
            <a:r>
              <a:rPr lang="en-US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有根有基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、能以和眾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聖</a:t>
            </a:r>
          </a:p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徒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一同明白基督的愛、是何等長闊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高</a:t>
            </a:r>
          </a:p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深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、並知道這愛是過於人所能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測度</a:t>
            </a:r>
          </a:p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的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、便叫神一切所充滿的、</a:t>
            </a:r>
            <a:r>
              <a:rPr lang="en-US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充滿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了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你</a:t>
            </a:r>
          </a:p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們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。  </a:t>
            </a:r>
          </a:p>
        </p:txBody>
      </p:sp>
    </p:spTree>
    <p:extLst>
      <p:ext uri="{BB962C8B-B14F-4D97-AF65-F5344CB8AC3E}">
        <p14:creationId xmlns:p14="http://schemas.microsoft.com/office/powerpoint/2010/main" val="93123732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ayer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285323" y="368592"/>
            <a:ext cx="8711624" cy="4093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【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以弗所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書 3:</a:t>
            </a:r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20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～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21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】</a:t>
            </a:r>
          </a:p>
          <a:p>
            <a:endParaRPr 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神能照著運行在我們心裡的大力、</a:t>
            </a:r>
            <a:r>
              <a:rPr lang="en-US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充</a:t>
            </a:r>
          </a:p>
          <a:p>
            <a:r>
              <a:rPr lang="en-US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充足</a:t>
            </a:r>
            <a:r>
              <a:rPr lang="en-US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足的成就一切超過我們所求所</a:t>
            </a:r>
            <a:r>
              <a:rPr lang="en-US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想</a:t>
            </a:r>
          </a:p>
          <a:p>
            <a:r>
              <a:rPr lang="en-US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的</a:t>
            </a:r>
            <a:r>
              <a:rPr lang="en-US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．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但願他在教會中、並在基督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耶穌</a:t>
            </a:r>
          </a:p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裡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、得著榮耀、直到世世代代、永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永</a:t>
            </a:r>
          </a:p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遠遠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。阿們。</a:t>
            </a:r>
          </a:p>
        </p:txBody>
      </p:sp>
    </p:spTree>
    <p:extLst>
      <p:ext uri="{BB962C8B-B14F-4D97-AF65-F5344CB8AC3E}">
        <p14:creationId xmlns:p14="http://schemas.microsoft.com/office/powerpoint/2010/main" val="420294961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ayer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285323" y="368592"/>
            <a:ext cx="8711624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【</a:t>
            </a:r>
            <a:r>
              <a:rPr lang="zh-TW" alt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使徒行傳</a:t>
            </a:r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3:</a:t>
            </a:r>
            <a:r>
              <a:rPr lang="zh-TW" altLang="zh-TW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6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】</a:t>
            </a:r>
          </a:p>
          <a:p>
            <a:endParaRPr 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lvl="0"/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彼得說、金銀我都沒有、只把我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所有</a:t>
            </a:r>
          </a:p>
          <a:p>
            <a:pPr lvl="0"/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的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給你、我奉拿撒勒人耶穌基督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的</a:t>
            </a:r>
          </a:p>
          <a:p>
            <a:pPr lvl="0"/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名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、</a:t>
            </a:r>
            <a:r>
              <a:rPr lang="en-US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叫你起來行走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221861348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ayer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0" y="1207596"/>
            <a:ext cx="8711624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心思意念的更新</a:t>
            </a: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帶出信心的宣告</a:t>
            </a:r>
            <a:endParaRPr lang="en-US" altLang="zh-TW" sz="8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318859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ayer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285323" y="368592"/>
            <a:ext cx="8711624" cy="5324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【馬可福音 4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：35～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41】</a:t>
            </a:r>
          </a:p>
          <a:p>
            <a:endParaRPr 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lvl="0"/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平靜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風和浪。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當那天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晚上、耶穌對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門</a:t>
            </a:r>
          </a:p>
          <a:p>
            <a:pPr lvl="0"/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徒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說、我們渡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到那邊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去罷。門徒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離開</a:t>
            </a:r>
          </a:p>
          <a:p>
            <a:pPr lvl="0"/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眾人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、耶穌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仍在船上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、他們就把他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一</a:t>
            </a:r>
          </a:p>
          <a:p>
            <a:pPr lvl="0"/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同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帶去．也有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別的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船和他同行。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忽然</a:t>
            </a:r>
          </a:p>
          <a:p>
            <a:pPr lvl="0"/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起了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暴風、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波浪打入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船內、甚至船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要</a:t>
            </a:r>
          </a:p>
          <a:p>
            <a:pPr lvl="0"/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滿了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水。耶穌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在船尾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上、枕著枕頭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睡</a:t>
            </a:r>
          </a:p>
          <a:p>
            <a:pPr lvl="0"/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覺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． </a:t>
            </a:r>
          </a:p>
        </p:txBody>
      </p:sp>
    </p:spTree>
    <p:extLst>
      <p:ext uri="{BB962C8B-B14F-4D97-AF65-F5344CB8AC3E}">
        <p14:creationId xmlns:p14="http://schemas.microsoft.com/office/powerpoint/2010/main" val="90940256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ayer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285323" y="368592"/>
            <a:ext cx="8711624" cy="4093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【馬可福音 4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：35～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41】</a:t>
            </a:r>
          </a:p>
          <a:p>
            <a:endParaRPr 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門徒叫醒了他、說、夫子、我們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喪</a:t>
            </a:r>
          </a:p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命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、你不顧麼。耶穌醒了．</a:t>
            </a:r>
            <a:r>
              <a:rPr lang="en-US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斥責風</a:t>
            </a:r>
            <a:r>
              <a:rPr lang="en-US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、</a:t>
            </a:r>
          </a:p>
          <a:p>
            <a:r>
              <a:rPr lang="en-US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向</a:t>
            </a:r>
            <a:r>
              <a:rPr lang="en-US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海說、住了罷、靜了罷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．風就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止</a:t>
            </a:r>
          </a:p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住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、大大的平靜了。耶穌對他們說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、</a:t>
            </a:r>
          </a:p>
          <a:p>
            <a:r>
              <a:rPr lang="en-US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為甚麼</a:t>
            </a:r>
            <a:r>
              <a:rPr lang="en-US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膽怯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．</a:t>
            </a:r>
            <a:r>
              <a:rPr lang="en-US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你們還沒有信心麼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366760822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ayer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0" y="1207596"/>
            <a:ext cx="8711624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耶穌很失望！</a:t>
            </a:r>
            <a:endParaRPr lang="en-US" altLang="zh-TW" sz="8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43102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ayer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0" y="1207596"/>
            <a:ext cx="8711624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我們讓神失望嗎？</a:t>
            </a:r>
            <a:endParaRPr lang="en-US" altLang="zh-TW" sz="8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429521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ayer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0" y="1207596"/>
            <a:ext cx="8711624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神為什麼</a:t>
            </a:r>
            <a:endParaRPr lang="en-US" altLang="zh-TW" sz="10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要我們禱告？</a:t>
            </a:r>
            <a:endParaRPr lang="en-US" altLang="zh-TW" sz="10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470696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ayer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0" y="1207596"/>
            <a:ext cx="8711624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進入命定</a:t>
            </a:r>
            <a:endParaRPr lang="en-US" altLang="zh-TW" sz="8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zh-TW" sz="8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&amp;</a:t>
            </a:r>
            <a:endParaRPr lang="en-US" altLang="zh-TW" sz="8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在地如</a:t>
            </a:r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同在天</a:t>
            </a:r>
            <a:endParaRPr lang="en-US" altLang="zh-TW" sz="8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92119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ayer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0" y="1207596"/>
            <a:ext cx="8711624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如何釋放</a:t>
            </a:r>
            <a:endParaRPr lang="en-US" altLang="zh-TW" sz="10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禱告的大能？</a:t>
            </a:r>
            <a:endParaRPr lang="en-US" altLang="zh-TW" sz="10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604940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ayer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333585" y="1233733"/>
            <a:ext cx="7711597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相信神</a:t>
            </a:r>
            <a:endParaRPr lang="en-US" altLang="zh-TW" sz="6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1333586" y="2249396"/>
            <a:ext cx="6446072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目標正確</a:t>
            </a:r>
            <a:endParaRPr lang="en-US" altLang="zh-TW" sz="6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1333586" y="3299975"/>
            <a:ext cx="5568641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勇敢的宣告</a:t>
            </a:r>
            <a:endParaRPr lang="en-US" altLang="zh-TW" sz="6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373125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8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2645</TotalTime>
  <Words>972</Words>
  <Application>Microsoft Macintosh PowerPoint</Application>
  <PresentationFormat>On-screen Show (4:3)</PresentationFormat>
  <Paragraphs>132</Paragraphs>
  <Slides>27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28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Kai-Di Chi</dc:creator>
  <cp:lastModifiedBy>Kai-Di Chi</cp:lastModifiedBy>
  <cp:revision>67</cp:revision>
  <dcterms:created xsi:type="dcterms:W3CDTF">2018-05-06T00:06:01Z</dcterms:created>
  <dcterms:modified xsi:type="dcterms:W3CDTF">2018-09-16T16:31:24Z</dcterms:modified>
</cp:coreProperties>
</file>