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69" r:id="rId4"/>
    <p:sldId id="271" r:id="rId5"/>
    <p:sldId id="264" r:id="rId6"/>
    <p:sldId id="270" r:id="rId7"/>
    <p:sldId id="262" r:id="rId8"/>
    <p:sldId id="261" r:id="rId9"/>
    <p:sldId id="268" r:id="rId10"/>
    <p:sldId id="267" r:id="rId11"/>
    <p:sldId id="266" r:id="rId12"/>
    <p:sldId id="259" r:id="rId13"/>
    <p:sldId id="258" r:id="rId14"/>
    <p:sldId id="26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2" y="18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FD684-ED74-4FA4-BDFD-58A1C9AD70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ECE327-3539-46F8-BAC2-25C60A3159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AAFA0B-A0D4-43DE-8068-8DDA4ECCC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85BB4-E7EA-4CCE-AEB9-BF116A03F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D14D8-1263-4ACD-B8F3-AB3821926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64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2FF06-3BB3-4A35-B773-C0E872253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19EF3-DE97-475F-906D-7CA8F604D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C83101-AF61-4ECE-B3CC-F354685CD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48F6B0-0B1F-4A4D-B13A-13C094EB4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F0220E-9941-4C46-8FA7-4B8D60DE9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283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B52EE-6B27-4838-99E9-E14B30D2A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EC9D6-2512-4DD8-BCB6-3D714743F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AB8FB6-857B-4DB6-B9C3-BD67C92E8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D2480-D741-469E-8CFC-3BEC94005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3275B-0628-4F34-8CAB-701545869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320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124FA-FB25-4517-B88F-E20CC33DA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186EC-5278-4209-9081-88FE8DB0A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F335A9-146A-4D8B-9E58-1E50798BA5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016A13-8E1D-4E9E-AD4B-163FEDB21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BEE2F4-33D4-49A0-9496-0C181D3A9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81A710-88FB-4C00-B275-32FAAD9DC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06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275E6-CC82-476E-9797-C52C3281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64F217-4B4B-4C0D-A30B-365CF4BB2C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042B7F-E3EE-4903-AFAE-B85CE7DABC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7BD9ED-4123-4AC4-A9EB-42166695F0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898D4D-FB4E-41F9-8304-6F22CC8EEA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962498-CCE7-420A-A9A3-411EB52E4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95C1B4-4372-42C6-A891-761D52F8B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7A0BC3-35F6-42F6-B644-8FE066C4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2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A3055-0AD8-44B2-BD8B-69E974F5D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AE4BCF-D9E9-4F28-B8B3-1D9CE3EEE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3E3612-4A2E-43B9-89C5-F0E25F98D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ABD450-A493-4968-8F91-B2D58A6C7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44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F04F73-1295-4E97-91AC-E7992D0D4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61DAAF-19C3-48A8-BC76-CAB003633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2E3986-EB11-409E-8F1F-9082F69AF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28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0E00E-B552-4DC8-8221-1FDB6342E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AB260D-4E3B-4C03-97EA-78662FA9F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58FC40-F1C1-4E92-985E-4FBBC3356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E20A20-84CD-4ABE-90DF-D4B494280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AEA0C0-D10A-4608-B4BA-95067CB49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2D6525-C38F-469C-B413-FD7274E3B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127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FC4C0-6B64-4D16-96FE-4670DE68C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0622831-219B-42B6-B2FF-598B04BC7D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ADC04A-AFBD-4985-B9D1-ACB864E565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CF1FDC-AE8F-4078-BFA7-03FB2EF64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53BE3B-8A00-40D8-904C-6AFC60699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E2AA0-E0C0-4A3A-BE85-78887C3B6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121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60D70-2262-4004-A81F-FB6DD301C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FA463D-F93D-487E-AE7E-A65090035B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F9D7D0-6ECF-4D3A-9C39-F3910A5C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2E1774-E5D8-43C5-AD37-50F07529D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5F6166-42ED-41E3-8BBF-0208112F8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297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662F1B-89FE-4AA1-9221-037C141174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84EB7A-9186-4882-B45C-63BD299FC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B6E57-4496-4A15-BDC7-A7EAD213F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2DD54-EA75-4FE8-91CA-5D22CBE6C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D76087-C9B8-473C-97EE-FC3E8B69D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010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A953F1-F3D0-488F-9034-3472DA22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AE550-014E-4785-A142-B72AE562AF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4EE2F7-58EF-4CA9-ACB7-1050A13628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F734B-DE57-4442-94CF-09643CADF3A2}" type="datetimeFigureOut">
              <a:rPr lang="en-US" smtClean="0"/>
              <a:t>9/20/2018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EA038-EBF2-4468-9C6E-B5D108344A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21245F-1948-45A5-9AD5-DC91A4CE3D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C30E0-B8A3-47B0-8D88-8D7C3D41D6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060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blegateway.com/passage/?search=&#35433;%20&#31687;+16:2&amp;version=CUV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blegateway.com/passage/?search=&#35433;%20&#31687;+16:2&amp;version=CUV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9AD73BF-24F2-4F77-BB03-A16171184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0031" y="1508166"/>
            <a:ext cx="9785267" cy="2725388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zh-CN" sz="1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>
              <a:lnSpc>
                <a:spcPct val="100000"/>
              </a:lnSpc>
            </a:pPr>
            <a:r>
              <a:rPr lang="zh-CN" altLang="en-US" sz="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祷 告</a:t>
            </a:r>
            <a:endParaRPr lang="en-US" sz="60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51317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9AD73BF-24F2-4F77-BB03-A16171184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512" y="136564"/>
            <a:ext cx="11281559" cy="3746665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en-US" altLang="zh-TW" sz="2000" b="1" u="sng" dirty="0">
              <a:solidFill>
                <a:schemeClr val="bg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zh-TW" altLang="en-US" sz="4400" b="1" u="sng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詩 篇 </a:t>
            </a:r>
            <a:r>
              <a:rPr lang="en-US" altLang="zh-TW" sz="4400" b="1" u="sng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16:2</a:t>
            </a:r>
            <a:endParaRPr lang="zh-TW" altLang="en-US" sz="4400" b="1" dirty="0">
              <a:solidFill>
                <a:schemeClr val="bg1"/>
              </a:solidFill>
            </a:endParaRPr>
          </a:p>
          <a:p>
            <a:r>
              <a:rPr lang="zh-CN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的 心 哪 ， 你 曾 对 耶 和 华 说： </a:t>
            </a:r>
            <a:endParaRPr lang="en-US" altLang="zh-CN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r>
              <a:rPr lang="zh-CN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你 是 我 的 主</a:t>
            </a:r>
            <a:r>
              <a:rPr lang="zh-CN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；</a:t>
            </a:r>
            <a:endParaRPr lang="en-US" altLang="zh-CN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r>
              <a:rPr lang="zh-CN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的 好 处 不 在 你 以 外</a:t>
            </a:r>
            <a:r>
              <a:rPr lang="zh-CN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。</a:t>
            </a:r>
            <a:endParaRPr lang="zh-TW" altLang="en-US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456B6B-742D-461B-B618-AB5C081A7AD5}"/>
              </a:ext>
            </a:extLst>
          </p:cNvPr>
          <p:cNvSpPr/>
          <p:nvPr/>
        </p:nvSpPr>
        <p:spPr>
          <a:xfrm>
            <a:off x="112817" y="4057233"/>
            <a:ext cx="11709070" cy="26161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sz="4400" b="1" i="0" u="sng" strike="noStrike" dirty="0">
                <a:solidFill>
                  <a:schemeClr val="bg1"/>
                </a:solidFill>
                <a:effectLst/>
                <a:latin typeface="+mn-ea"/>
              </a:rPr>
              <a:t>使 徒 行 傳 </a:t>
            </a:r>
            <a:r>
              <a:rPr lang="en-US" altLang="zh-TW" sz="4400" b="1" i="0" u="sng" strike="noStrike" dirty="0">
                <a:solidFill>
                  <a:schemeClr val="bg1"/>
                </a:solidFill>
                <a:effectLst/>
                <a:latin typeface="+mn-ea"/>
              </a:rPr>
              <a:t>17:28</a:t>
            </a:r>
            <a:endParaRPr lang="en-US" sz="4400" b="1" i="0" u="sng" strike="noStrike" dirty="0">
              <a:solidFill>
                <a:schemeClr val="bg1"/>
              </a:solidFill>
              <a:effectLst/>
              <a:latin typeface="+mn-ea"/>
            </a:endParaRPr>
          </a:p>
          <a:p>
            <a:pPr algn="ctr"/>
            <a:r>
              <a:rPr lang="en-US" sz="4400" b="1" i="0" u="none" strike="noStrike" baseline="30000" dirty="0">
                <a:solidFill>
                  <a:srgbClr val="002060"/>
                </a:solidFill>
                <a:effectLst/>
                <a:latin typeface="+mn-ea"/>
              </a:rPr>
              <a:t> </a:t>
            </a:r>
            <a:r>
              <a:rPr lang="zh-CN" altLang="en-US" sz="4800" b="1" dirty="0">
                <a:solidFill>
                  <a:srgbClr val="FFFF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们 生 活 、 动 作 、 存 留 ， 都 在 乎 他 。</a:t>
            </a:r>
            <a:endParaRPr lang="en-US" altLang="zh-CN" sz="4800" b="1" dirty="0">
              <a:solidFill>
                <a:srgbClr val="FFFF0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ctr"/>
            <a:endParaRPr lang="zh-TW" altLang="en-US" sz="2400" b="1" i="0" u="none" strike="noStrike" dirty="0">
              <a:solidFill>
                <a:srgbClr val="FFFF00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07017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C7D87-110A-48C5-8F47-F9C381D0B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祷告 </a:t>
            </a:r>
            <a:r>
              <a:rPr lang="en-US" altLang="zh-TW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- </a:t>
            </a:r>
            <a:r>
              <a:rPr lang="zh-TW" altLang="en-US" b="1" dirty="0">
                <a:solidFill>
                  <a:srgbClr val="002060"/>
                </a:solidFill>
              </a:rPr>
              <a:t>恢复</a:t>
            </a:r>
            <a:r>
              <a:rPr lang="zh-TW" altLang="en-US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神在我们</a:t>
            </a:r>
            <a:r>
              <a:rPr lang="zh-TW" altLang="en-US" b="1" dirty="0">
                <a:solidFill>
                  <a:srgbClr val="002060"/>
                </a:solidFill>
              </a:rPr>
              <a:t>心中的位置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566F4-7873-4325-9989-E50ABB1372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799"/>
            <a:ext cx="10515600" cy="3966359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zh-TW" altLang="en-US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生命 </a:t>
            </a:r>
            <a:r>
              <a:rPr lang="en-US" altLang="zh-TW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(</a:t>
            </a:r>
            <a:r>
              <a:rPr lang="en-US" altLang="zh-TW" sz="4800" b="1" dirty="0">
                <a:solidFill>
                  <a:srgbClr val="002060"/>
                </a:solidFill>
                <a:ea typeface="MingLiU" panose="02020509000000000000" pitchFamily="49" charset="-120"/>
              </a:rPr>
              <a:t>LIFE</a:t>
            </a:r>
            <a:r>
              <a:rPr lang="en-US" altLang="zh-TW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)</a:t>
            </a:r>
            <a:br>
              <a:rPr lang="zh-TW" altLang="en-US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</a:br>
            <a:r>
              <a:rPr lang="zh-TW" altLang="en-US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中心  </a:t>
            </a:r>
            <a:r>
              <a:rPr lang="en-US" altLang="zh-TW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(</a:t>
            </a:r>
            <a:r>
              <a:rPr lang="en-US" altLang="zh-TW" sz="4800" b="1" dirty="0">
                <a:solidFill>
                  <a:srgbClr val="002060"/>
                </a:solidFill>
                <a:ea typeface="MingLiU" panose="02020509000000000000" pitchFamily="49" charset="-120"/>
              </a:rPr>
              <a:t>CENTER</a:t>
            </a:r>
            <a:r>
              <a:rPr lang="en-US" altLang="zh-TW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)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zh-TW" altLang="en-US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凡事上居首位  </a:t>
            </a:r>
            <a:r>
              <a:rPr lang="en-US" altLang="zh-TW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(</a:t>
            </a:r>
            <a:r>
              <a:rPr lang="en-US" altLang="zh-TW" sz="4800" b="1" dirty="0">
                <a:solidFill>
                  <a:srgbClr val="002060"/>
                </a:solidFill>
                <a:ea typeface="MingLiU" panose="02020509000000000000" pitchFamily="49" charset="-120"/>
              </a:rPr>
              <a:t>FIRST PLACE</a:t>
            </a:r>
            <a:r>
              <a:rPr lang="en-US" altLang="zh-TW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)</a:t>
            </a:r>
          </a:p>
          <a:p>
            <a:pPr marL="0" indent="0" algn="ctr">
              <a:buNone/>
            </a:pPr>
            <a:endParaRPr lang="en-US" altLang="zh-TW" sz="4800" dirty="0"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35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9AD73BF-24F2-4F77-BB03-A16171184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469074"/>
            <a:ext cx="10972800" cy="5919852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endParaRPr lang="en-US" altLang="zh-TW" sz="2000" b="1" u="sng" dirty="0">
              <a:solidFill>
                <a:schemeClr val="bg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l"/>
            <a:r>
              <a:rPr lang="zh-TW" altLang="en-US" sz="48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詩 篇 </a:t>
            </a:r>
            <a:r>
              <a:rPr lang="en-US" altLang="zh-TW" sz="48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16:5-6 </a:t>
            </a:r>
          </a:p>
          <a:p>
            <a:pPr algn="l"/>
            <a:r>
              <a:rPr lang="en-US" sz="48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5 </a:t>
            </a:r>
            <a:r>
              <a:rPr lang="zh-TW" altLang="en-US" sz="48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耶 和 华 是 我 的 产 业 </a:t>
            </a:r>
            <a:r>
              <a:rPr lang="zh-TW" altLang="en-US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</a:t>
            </a:r>
            <a:endParaRPr lang="en-US" altLang="zh-TW" sz="48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是 我 杯 中 的 分 ； 我 所 得 的 ， 你 为 我 持 守 。</a:t>
            </a:r>
          </a:p>
          <a:p>
            <a:pPr algn="l"/>
            <a:r>
              <a:rPr lang="en-US" altLang="zh-TW" sz="48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6 </a:t>
            </a:r>
            <a:r>
              <a:rPr lang="zh-TW" altLang="en-US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用 绳 量 给 我 的 地 界 ， </a:t>
            </a:r>
            <a:endParaRPr lang="en-US" altLang="zh-TW" sz="48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8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坐 落 在 佳 美 之 处 ； </a:t>
            </a:r>
            <a:endParaRPr lang="en-US" altLang="zh-TW" sz="48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800" b="1" u="sng" dirty="0">
                <a:solidFill>
                  <a:schemeClr val="bg1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的 产 业 实 在 美 好 </a:t>
            </a:r>
            <a:r>
              <a:rPr lang="zh-TW" altLang="en-US" sz="4800" b="1" dirty="0">
                <a:solidFill>
                  <a:schemeClr val="bg1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177410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9AD73BF-24F2-4F77-BB03-A16171184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258" y="285006"/>
            <a:ext cx="11697194" cy="1744961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zh-CN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每一个</a:t>
            </a:r>
            <a:r>
              <a:rPr lang="zh-CN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属灵的</a:t>
            </a:r>
            <a:r>
              <a:rPr lang="zh-TW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产业</a:t>
            </a:r>
            <a:endParaRPr lang="en-US" altLang="zh-TW" sz="4400" b="1" u="sng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>
              <a:lnSpc>
                <a:spcPct val="100000"/>
              </a:lnSpc>
            </a:pPr>
            <a:r>
              <a:rPr lang="zh-CN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都是通过</a:t>
            </a:r>
            <a:r>
              <a:rPr lang="zh-CN" altLang="en-US" sz="4400" b="1" u="sng" dirty="0">
                <a:solidFill>
                  <a:schemeClr val="bg1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祷告</a:t>
            </a:r>
            <a:r>
              <a:rPr lang="zh-TW" altLang="en-US" sz="4400" b="1" u="sng" dirty="0">
                <a:solidFill>
                  <a:schemeClr val="bg1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争战</a:t>
            </a:r>
            <a:r>
              <a:rPr lang="zh-CN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得到的</a:t>
            </a:r>
            <a:endParaRPr lang="en-US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E26A3E8-00FE-458F-8ED5-517E2C06D0E2}"/>
              </a:ext>
            </a:extLst>
          </p:cNvPr>
          <p:cNvSpPr/>
          <p:nvPr/>
        </p:nvSpPr>
        <p:spPr>
          <a:xfrm>
            <a:off x="261258" y="2505670"/>
            <a:ext cx="1169719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約 書 亞 記 </a:t>
            </a:r>
            <a:r>
              <a:rPr lang="en-US" altLang="zh-TW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14:15 </a:t>
            </a:r>
          </a:p>
          <a:p>
            <a:r>
              <a:rPr lang="zh-TW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希 伯 仑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从 前 名 叫 基 列 亚 巴 ； 亚 巴 是 </a:t>
            </a:r>
            <a:r>
              <a:rPr lang="zh-TW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亚 衲 族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中 最 尊 大 的 人 。 </a:t>
            </a:r>
            <a:endParaRPr lang="en-US" altLang="zh-TW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於 是 </a:t>
            </a:r>
            <a:r>
              <a:rPr lang="zh-TW" altLang="en-US" sz="4400" b="1" u="sng" dirty="0">
                <a:solidFill>
                  <a:srgbClr val="C0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国 中 太 平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</a:t>
            </a:r>
            <a:r>
              <a:rPr lang="zh-TW" altLang="en-US" sz="4400" b="1" u="sng" dirty="0">
                <a:solidFill>
                  <a:srgbClr val="C0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没 有 争 战 了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836083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9AD73BF-24F2-4F77-BB03-A16171184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258" y="285006"/>
            <a:ext cx="11697194" cy="831275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zh-CN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每一个</a:t>
            </a:r>
            <a:r>
              <a:rPr lang="zh-CN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属灵的</a:t>
            </a:r>
            <a:r>
              <a:rPr lang="zh-TW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产业 </a:t>
            </a:r>
            <a:r>
              <a:rPr lang="zh-CN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都是通过</a:t>
            </a:r>
            <a:r>
              <a:rPr lang="zh-CN" altLang="en-US" sz="4400" b="1" u="sng" dirty="0">
                <a:solidFill>
                  <a:schemeClr val="bg1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祷告</a:t>
            </a:r>
            <a:r>
              <a:rPr lang="zh-TW" altLang="en-US" sz="4400" b="1" u="sng" dirty="0">
                <a:solidFill>
                  <a:schemeClr val="bg1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争战</a:t>
            </a:r>
            <a:r>
              <a:rPr lang="zh-CN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得到的</a:t>
            </a:r>
            <a:endParaRPr lang="en-US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56DD23-8349-42A3-9085-3DAA515DE6D4}"/>
              </a:ext>
            </a:extLst>
          </p:cNvPr>
          <p:cNvSpPr/>
          <p:nvPr/>
        </p:nvSpPr>
        <p:spPr>
          <a:xfrm>
            <a:off x="118753" y="1217934"/>
            <a:ext cx="1169719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i="0" u="sng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申 命 記 </a:t>
            </a:r>
            <a:r>
              <a:rPr lang="en-US" altLang="zh-CN" sz="4000" b="1" i="0" u="sng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9:2-3</a:t>
            </a:r>
          </a:p>
          <a:p>
            <a:r>
              <a:rPr lang="en-US" altLang="zh-CN" sz="4000" b="1" i="0" u="none" strike="noStrike" baseline="30000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2 </a:t>
            </a:r>
            <a:r>
              <a:rPr lang="zh-CN" altLang="en-US" sz="4000" b="1" i="0" u="none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那 民 是 </a:t>
            </a:r>
            <a:r>
              <a:rPr lang="zh-CN" altLang="en-US" sz="4000" b="1" i="0" u="sng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亚 衲 族 </a:t>
            </a:r>
            <a:r>
              <a:rPr lang="zh-CN" altLang="en-US" sz="4000" b="1" i="0" u="none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的 人 ， </a:t>
            </a:r>
            <a:r>
              <a:rPr lang="zh-CN" altLang="en-US" sz="4000" b="1" i="0" u="sng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又 大 又 高 </a:t>
            </a:r>
            <a:r>
              <a:rPr lang="zh-CN" altLang="en-US" sz="4000" b="1" i="0" u="none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， 是 你 所 知 道 的 ； 也 曾 听 见 有 人 指 着 他 们 说 ： 谁 能 在 亚 衲 族 人 面 前 站 立 得 住 呢 ？ </a:t>
            </a:r>
            <a:r>
              <a:rPr lang="en-US" altLang="zh-CN" sz="4000" b="1" i="0" u="none" strike="noStrike" baseline="30000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3 </a:t>
            </a:r>
            <a:r>
              <a:rPr lang="zh-CN" altLang="en-US" sz="4000" b="1" i="0" u="none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你 今 日 当 知 道 ， 耶 和 华 ─ </a:t>
            </a:r>
            <a:r>
              <a:rPr lang="zh-CN" altLang="en-US" sz="4000" b="1" i="0" u="sng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你 的 神 在 你 前 面 过 去 </a:t>
            </a:r>
            <a:r>
              <a:rPr lang="zh-CN" altLang="en-US" sz="4000" b="1" i="0" u="none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， </a:t>
            </a:r>
            <a:r>
              <a:rPr lang="zh-CN" altLang="en-US" sz="4000" b="1" i="0" u="sng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如 同 烈 火 </a:t>
            </a:r>
            <a:r>
              <a:rPr lang="zh-CN" altLang="en-US" sz="4000" b="1" i="0" u="none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， </a:t>
            </a:r>
            <a:r>
              <a:rPr lang="zh-CN" altLang="en-US" sz="4000" b="1" i="0" u="sng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要 灭 绝 他 们 </a:t>
            </a:r>
            <a:r>
              <a:rPr lang="zh-CN" altLang="en-US" sz="4000" b="1" i="0" u="none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， 将 他 们 制 伏 在 你 面 前 。 这 样 ， 你 就 要 照 耶 和 华 所 说 的 赶 出 他 们 ， </a:t>
            </a:r>
            <a:r>
              <a:rPr lang="zh-CN" altLang="en-US" sz="4000" b="1" i="0" u="sng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使 他 们 速 速 灭 亡 </a:t>
            </a:r>
            <a:r>
              <a:rPr lang="zh-CN" altLang="en-US" sz="4000" b="1" i="0" u="none" strike="noStrike" dirty="0">
                <a:solidFill>
                  <a:srgbClr val="002060"/>
                </a:solidFill>
                <a:effectLst/>
                <a:latin typeface="MingLiU" panose="02020509000000000000" pitchFamily="49" charset="-120"/>
                <a:ea typeface="MingLiU" panose="02020509000000000000" pitchFamily="49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105552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07835-6DDA-4092-AB23-9C0686923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565"/>
            <a:ext cx="10515600" cy="6472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zh-CN" altLang="en-US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祷告的基础 </a:t>
            </a:r>
            <a:r>
              <a:rPr lang="en-US" altLang="zh-CN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- </a:t>
            </a:r>
            <a:r>
              <a:rPr lang="zh-CN" altLang="en-US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与上帝建立关系</a:t>
            </a:r>
            <a:endParaRPr lang="en-US" sz="40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3381-8ED8-42B3-9421-5B7C305A7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878774"/>
            <a:ext cx="12118768" cy="5979226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TW" altLang="en-US" sz="8400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馬 太 福 音 </a:t>
            </a:r>
            <a:r>
              <a:rPr lang="en-US" altLang="zh-TW" sz="8400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6:6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你 </a:t>
            </a:r>
            <a:r>
              <a:rPr lang="zh-TW" altLang="en-US" sz="160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禱 告 的 時 候 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要 </a:t>
            </a:r>
            <a:r>
              <a:rPr lang="zh-TW" altLang="en-US" sz="160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進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你 的 內 屋 ， </a:t>
            </a:r>
            <a:r>
              <a:rPr lang="zh-TW" altLang="en-US" sz="160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關 上 門 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禱 告 你 在 </a:t>
            </a:r>
            <a:r>
              <a:rPr lang="zh-TW" altLang="en-US" sz="160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暗 中 的 父 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； 你 父 在 </a:t>
            </a:r>
            <a:r>
              <a:rPr lang="zh-TW" altLang="en-US" sz="160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暗 中 察 看 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</a:t>
            </a:r>
            <a:r>
              <a:rPr lang="zh-TW" altLang="en-US" sz="160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必 然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報 答 你 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8400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雅 各 書 </a:t>
            </a:r>
            <a:r>
              <a:rPr lang="en-US" altLang="zh-TW" sz="8400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4:8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你 們 </a:t>
            </a:r>
            <a:r>
              <a:rPr lang="zh-TW" altLang="en-US" sz="16000" b="1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親 近 神 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神 就 </a:t>
            </a:r>
            <a:r>
              <a:rPr lang="zh-TW" altLang="en-US" sz="16000" b="1" u="sng" dirty="0">
                <a:solidFill>
                  <a:srgbClr val="00B0F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必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</a:t>
            </a:r>
            <a:r>
              <a:rPr lang="zh-TW" altLang="en-US" sz="16000" b="1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親 近 你 們 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8400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啟 示 錄 </a:t>
            </a:r>
            <a:r>
              <a:rPr lang="en-US" altLang="zh-TW" sz="8400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3:20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看 哪 ， 我 站 在 門 外 叩 門 ， 若 有 聽 見 我 聲 音 </a:t>
            </a:r>
            <a:r>
              <a:rPr lang="zh-TW" altLang="en-US" sz="160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就 開 門 的 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我 要 進 到 他 那 裡 去 ， </a:t>
            </a:r>
            <a:r>
              <a:rPr lang="zh-TW" altLang="en-US" sz="16000" b="1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與 他 他 與 我 一 同 </a:t>
            </a:r>
            <a:r>
              <a:rPr lang="zh-TW" altLang="en-US" sz="16000" b="1" u="sng" dirty="0">
                <a:solidFill>
                  <a:srgbClr val="00B0F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坐 席</a:t>
            </a:r>
            <a:r>
              <a:rPr lang="zh-TW" altLang="en-US" sz="16000" b="1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</a:t>
            </a:r>
            <a:r>
              <a:rPr lang="zh-TW" altLang="en-US" sz="16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98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9AD73BF-24F2-4F77-BB03-A16171184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0031" y="1508166"/>
            <a:ext cx="9785267" cy="2725388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zh-CN" sz="1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>
              <a:lnSpc>
                <a:spcPct val="100000"/>
              </a:lnSpc>
            </a:pPr>
            <a:r>
              <a:rPr lang="zh-CN" altLang="en-US" sz="5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我们祷告的内容</a:t>
            </a:r>
            <a:endParaRPr lang="en-US" sz="5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90438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9AD73BF-24F2-4F77-BB03-A16171184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1999" cy="685799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zh-CN" sz="1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詩 篇 </a:t>
            </a:r>
            <a:r>
              <a:rPr lang="en-US" altLang="zh-TW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23 </a:t>
            </a:r>
            <a:r>
              <a:rPr lang="en-US" altLang="zh-TW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 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（ 大 衛 的 詩 。 ） </a:t>
            </a:r>
            <a:endParaRPr lang="en-US" altLang="zh-TW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耶 和 華 是 我 的 牧 者 ， </a:t>
            </a:r>
            <a:endParaRPr lang="en-US" altLang="zh-TW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必 不 致 缺 乏 。</a:t>
            </a:r>
          </a:p>
          <a:p>
            <a:pPr algn="l"/>
            <a:r>
              <a:rPr lang="en-US" altLang="zh-TW" sz="44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2 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他 使 我 躺 臥 在 青 草 地 上 ， </a:t>
            </a:r>
            <a:endParaRPr lang="en-US" altLang="zh-TW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領 我 在 可 安 歇 的 水 邊 。</a:t>
            </a:r>
          </a:p>
          <a:p>
            <a:pPr algn="l"/>
            <a:r>
              <a:rPr lang="en-US" altLang="zh-TW" sz="44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3 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他 使 我 的 靈 魂 甦 醒 ， </a:t>
            </a:r>
            <a:endParaRPr lang="en-US" altLang="zh-TW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為 自 己 的 名 引 導 我 走 義 路 。</a:t>
            </a:r>
          </a:p>
        </p:txBody>
      </p:sp>
    </p:spTree>
    <p:extLst>
      <p:ext uri="{BB962C8B-B14F-4D97-AF65-F5344CB8AC3E}">
        <p14:creationId xmlns:p14="http://schemas.microsoft.com/office/powerpoint/2010/main" val="1371391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9AD73BF-24F2-4F77-BB03-A16171184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1999" cy="68579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zh-CN" sz="1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en-US" altLang="zh-TW" sz="40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4 </a:t>
            </a:r>
            <a:r>
              <a:rPr lang="zh-TW" altLang="en-US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雖 然 行 過 死 蔭 的 幽 谷 ， </a:t>
            </a:r>
            <a:endParaRPr lang="en-US" altLang="zh-TW" sz="40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也 不 怕 遭 害 ， 因 為 你 與 我 同 在 ； </a:t>
            </a:r>
            <a:endParaRPr lang="en-US" altLang="zh-TW" sz="40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你 的 杖 ， 你 的 竿 ， 都 安 慰 我 。</a:t>
            </a:r>
          </a:p>
          <a:p>
            <a:pPr algn="l"/>
            <a:r>
              <a:rPr lang="en-US" altLang="zh-TW" sz="40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5 </a:t>
            </a:r>
            <a:r>
              <a:rPr lang="zh-TW" altLang="en-US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在 我 敵 人 面 前 ， 你 為 我 擺 設 筵 席 ； 你 用 油 膏 了 我 的 頭 ， </a:t>
            </a:r>
            <a:endParaRPr lang="en-US" altLang="zh-TW" sz="40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使 我 的 福 杯 滿 溢 。</a:t>
            </a:r>
          </a:p>
          <a:p>
            <a:pPr algn="l"/>
            <a:r>
              <a:rPr lang="en-US" altLang="zh-TW" sz="40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6 </a:t>
            </a:r>
            <a:r>
              <a:rPr lang="zh-TW" altLang="en-US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一 生 一 世 必 有 恩 惠 慈 愛 隨 著 我 ； 我 且 要 住 在 耶 和 華 的 殿 中 ， </a:t>
            </a:r>
            <a:endParaRPr lang="en-US" altLang="zh-TW" sz="40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algn="l"/>
            <a:r>
              <a:rPr lang="zh-TW" altLang="en-US" sz="40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直 到 永 遠 。</a:t>
            </a:r>
          </a:p>
        </p:txBody>
      </p:sp>
    </p:spTree>
    <p:extLst>
      <p:ext uri="{BB962C8B-B14F-4D97-AF65-F5344CB8AC3E}">
        <p14:creationId xmlns:p14="http://schemas.microsoft.com/office/powerpoint/2010/main" val="1158983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9AD73BF-24F2-4F77-BB03-A16171184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0031" y="1508165"/>
            <a:ext cx="9785267" cy="3746665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zh-CN" sz="1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>
              <a:lnSpc>
                <a:spcPct val="100000"/>
              </a:lnSpc>
            </a:pPr>
            <a:r>
              <a:rPr lang="zh-TW" altLang="en-US" sz="5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神在</a:t>
            </a:r>
            <a:r>
              <a:rPr lang="zh-TW" altLang="en-US" sz="5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人身上</a:t>
            </a:r>
            <a:endParaRPr lang="en-US" altLang="zh-TW" sz="5400" b="1" u="sng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>
              <a:lnSpc>
                <a:spcPct val="100000"/>
              </a:lnSpc>
            </a:pPr>
            <a:r>
              <a:rPr lang="zh-TW" altLang="en-US" sz="5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恢復</a:t>
            </a:r>
            <a:r>
              <a:rPr lang="zh-TW" altLang="en-US" sz="5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神形象</a:t>
            </a:r>
            <a:r>
              <a:rPr lang="zh-TW" altLang="en-US" sz="5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的工作</a:t>
            </a:r>
            <a:endParaRPr lang="en-US" altLang="zh-TW" sz="5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>
              <a:lnSpc>
                <a:spcPct val="100000"/>
              </a:lnSpc>
            </a:pPr>
            <a:r>
              <a:rPr lang="zh-TW" altLang="en-US" sz="5400" b="1" dirty="0">
                <a:solidFill>
                  <a:schemeClr val="bg1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借着祷告</a:t>
            </a:r>
            <a:endParaRPr lang="en-US" sz="5400" b="1" dirty="0">
              <a:solidFill>
                <a:schemeClr val="bg1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85600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BDD50-1687-4581-88D2-FAEB112BC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6" y="1353787"/>
            <a:ext cx="12125696" cy="3651662"/>
          </a:xfr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b="1" dirty="0">
                <a:solidFill>
                  <a:srgbClr val="002060"/>
                </a:solidFill>
                <a:latin typeface="+mn-ea"/>
              </a:rPr>
              <a:t>“</a:t>
            </a:r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給我 </a:t>
            </a:r>
            <a:r>
              <a:rPr lang="en-US" altLang="zh-TW" sz="4800" b="1" dirty="0">
                <a:solidFill>
                  <a:srgbClr val="FF0000"/>
                </a:solidFill>
                <a:latin typeface="+mn-ea"/>
              </a:rPr>
              <a:t>100 </a:t>
            </a:r>
            <a:r>
              <a:rPr lang="zh-TW" altLang="en-US" sz="4800" b="1" dirty="0">
                <a:solidFill>
                  <a:srgbClr val="0070C0"/>
                </a:solidFill>
                <a:latin typeface="+mn-ea"/>
              </a:rPr>
              <a:t>除了罪惡別無所懼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，</a:t>
            </a:r>
            <a:endParaRPr lang="en-US" altLang="zh-TW" sz="4800" b="1" dirty="0">
              <a:solidFill>
                <a:srgbClr val="002060"/>
              </a:solidFill>
              <a:latin typeface="+mn-ea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zh-TW" altLang="en-US" sz="4800" b="1" dirty="0">
                <a:solidFill>
                  <a:srgbClr val="0070C0"/>
                </a:solidFill>
                <a:latin typeface="+mn-ea"/>
              </a:rPr>
              <a:t>除了神別無所慕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的講道人，</a:t>
            </a:r>
            <a:endParaRPr lang="en-US" altLang="zh-TW" sz="4800" b="1" dirty="0">
              <a:solidFill>
                <a:srgbClr val="002060"/>
              </a:solidFill>
              <a:latin typeface="+mn-ea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不管他們是正式的傳道人或是平信徒</a:t>
            </a:r>
            <a:r>
              <a:rPr lang="en-US" sz="4800" b="1" dirty="0">
                <a:solidFill>
                  <a:srgbClr val="002060"/>
                </a:solidFill>
                <a:latin typeface="+mn-ea"/>
              </a:rPr>
              <a:t>—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他們將要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震動地獄之門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，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在地上建立天國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。</a:t>
            </a:r>
            <a:r>
              <a:rPr lang="en-US" sz="4800" b="1" dirty="0">
                <a:solidFill>
                  <a:srgbClr val="002060"/>
                </a:solidFill>
                <a:latin typeface="+mn-ea"/>
              </a:rPr>
              <a:t>”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05C109-9EFA-4A65-B2D9-A4F6507E9EEA}"/>
              </a:ext>
            </a:extLst>
          </p:cNvPr>
          <p:cNvSpPr/>
          <p:nvPr/>
        </p:nvSpPr>
        <p:spPr>
          <a:xfrm>
            <a:off x="593766" y="358630"/>
            <a:ext cx="110915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400" b="1" dirty="0">
                <a:solidFill>
                  <a:srgbClr val="00B0F0"/>
                </a:solidFill>
                <a:latin typeface="+mn-ea"/>
              </a:rPr>
              <a:t>衛理公會的創始人 </a:t>
            </a:r>
            <a:r>
              <a:rPr lang="en-US" altLang="zh-TW" sz="4400" b="1" dirty="0">
                <a:solidFill>
                  <a:srgbClr val="00B0F0"/>
                </a:solidFill>
                <a:latin typeface="+mn-ea"/>
              </a:rPr>
              <a:t>- </a:t>
            </a:r>
            <a:r>
              <a:rPr lang="zh-TW" altLang="en-US" sz="4400" b="1" dirty="0">
                <a:solidFill>
                  <a:srgbClr val="00B0F0"/>
                </a:solidFill>
                <a:latin typeface="+mn-ea"/>
              </a:rPr>
              <a:t>衛斯理約翰禱告：</a:t>
            </a:r>
            <a:endParaRPr lang="en-US" altLang="zh-TW" sz="4400" b="1" dirty="0">
              <a:solidFill>
                <a:srgbClr val="00B0F0"/>
              </a:solidFill>
              <a:latin typeface="+mn-ea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7318B0-178F-4A88-9B46-0A577016FF5E}"/>
              </a:ext>
            </a:extLst>
          </p:cNvPr>
          <p:cNvSpPr/>
          <p:nvPr/>
        </p:nvSpPr>
        <p:spPr>
          <a:xfrm>
            <a:off x="66304" y="5231165"/>
            <a:ext cx="119812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衛斯理約翰</a:t>
            </a:r>
            <a:r>
              <a:rPr lang="zh-TW" altLang="en-US" sz="4400" b="1" u="sng" dirty="0">
                <a:solidFill>
                  <a:srgbClr val="0070C0"/>
                </a:solidFill>
                <a:latin typeface="+mn-ea"/>
              </a:rPr>
              <a:t>每天用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兩個小時禱告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，</a:t>
            </a:r>
            <a:endParaRPr lang="en-US" altLang="zh-TW" sz="4400" b="1" dirty="0">
              <a:solidFill>
                <a:srgbClr val="002060"/>
              </a:solidFill>
              <a:latin typeface="+mn-ea"/>
            </a:endParaRPr>
          </a:p>
          <a:p>
            <a:pPr algn="ctr"/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從</a:t>
            </a:r>
            <a:r>
              <a:rPr lang="zh-TW" altLang="en-US" sz="4400" b="1" u="sng" dirty="0">
                <a:solidFill>
                  <a:srgbClr val="FF0000"/>
                </a:solidFill>
                <a:latin typeface="+mn-ea"/>
              </a:rPr>
              <a:t>早上四時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開始。</a:t>
            </a:r>
            <a:endParaRPr lang="en-US" sz="4400" b="1" dirty="0">
              <a:solidFill>
                <a:srgbClr val="00206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71944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77E1ED-5174-4D99-B8AF-E8D064D33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2197"/>
            <a:ext cx="10515600" cy="5986958"/>
          </a:xfr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路 加 福 音 </a:t>
            </a:r>
            <a:r>
              <a:rPr lang="en-US" altLang="zh-TW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4:18-19</a:t>
            </a:r>
          </a:p>
          <a:p>
            <a:pPr marL="0" indent="0">
              <a:buNone/>
            </a:pPr>
            <a:r>
              <a:rPr lang="en-US" altLang="zh-TW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</a:t>
            </a:r>
          </a:p>
          <a:p>
            <a:pPr marL="0" indent="0">
              <a:buNone/>
            </a:pPr>
            <a:r>
              <a:rPr lang="en-US" sz="44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18 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主 的 灵 在 我 身 上 ， 因 为 他 用 膏 膏 我 ， 叫 我 传 福 音 给 贫 穷 的 人 ； 差 遣 我 报 告 ： </a:t>
            </a:r>
            <a:endParaRPr lang="en-US" altLang="zh-TW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marL="0" indent="0">
              <a:buNone/>
            </a:pPr>
            <a:r>
              <a:rPr lang="zh-TW" altLang="en-US" sz="4400" b="1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被 掳 的 得 释 放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</a:t>
            </a:r>
            <a:endParaRPr lang="en-US" altLang="zh-TW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marL="0" indent="0">
              <a:buNone/>
            </a:pPr>
            <a:r>
              <a:rPr lang="zh-TW" altLang="en-US" sz="4400" b="1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瞎 眼 的 得 看 见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</a:t>
            </a:r>
            <a:endParaRPr lang="en-US" altLang="zh-TW" sz="4400" b="1" dirty="0">
              <a:solidFill>
                <a:srgbClr val="002060"/>
              </a:solidFill>
              <a:latin typeface="MingLiU" panose="02020509000000000000" pitchFamily="49" charset="-120"/>
              <a:ea typeface="MingLiU" panose="02020509000000000000" pitchFamily="49" charset="-120"/>
            </a:endParaRPr>
          </a:p>
          <a:p>
            <a:pPr marL="0" indent="0">
              <a:buNone/>
            </a:pPr>
            <a:r>
              <a:rPr lang="zh-TW" altLang="en-US" sz="4400" b="1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叫 那 受 压 制 的 得 自 由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</a:t>
            </a:r>
          </a:p>
          <a:p>
            <a:pPr marL="0" indent="0">
              <a:buNone/>
            </a:pPr>
            <a:r>
              <a:rPr lang="en-US" altLang="zh-TW" sz="44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19 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报 告 神 悦 纳 人 的 禧 年 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5472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99FBC-1FBC-4870-ABA3-6D2BBC360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319" y="118752"/>
            <a:ext cx="11732821" cy="6519553"/>
          </a:xfr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zh-TW" altLang="en-US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馬 太 福 音 </a:t>
            </a:r>
            <a:r>
              <a:rPr lang="en-US" altLang="zh-TW" sz="4400" b="1" u="sng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18:18-19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44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18 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</a:t>
            </a:r>
            <a:r>
              <a:rPr lang="zh-TW" altLang="en-US" sz="44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实 在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告 诉 你 们 ， </a:t>
            </a:r>
            <a:r>
              <a:rPr lang="zh-TW" altLang="en-US" sz="44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凡 你 们 在 地 上 所 捆 绑 的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</a:t>
            </a:r>
            <a:r>
              <a:rPr lang="zh-TW" altLang="en-US" sz="44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在 天 上 也 要 捆 绑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； </a:t>
            </a:r>
            <a:r>
              <a:rPr lang="zh-TW" altLang="en-US" sz="44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凡 你 们 在 地 上 所 释 放 的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， </a:t>
            </a:r>
            <a:r>
              <a:rPr lang="zh-TW" altLang="en-US" sz="44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在 天 上 也 要 释 放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sz="4400" b="1" baseline="30000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19 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又 告 诉 你 们 ， 若 是 你 们 中 间 </a:t>
            </a:r>
            <a:r>
              <a:rPr lang="zh-TW" altLang="en-US" sz="44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有 两 个 人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在 地 上 </a:t>
            </a:r>
            <a:r>
              <a:rPr lang="zh-TW" altLang="en-US" sz="4400" b="1" u="sng" dirty="0">
                <a:solidFill>
                  <a:srgbClr val="00B0F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同 心 合 意 </a:t>
            </a:r>
            <a:r>
              <a:rPr lang="zh-TW" altLang="en-US" sz="44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的 求 甚 麽 事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， </a:t>
            </a:r>
            <a:r>
              <a:rPr lang="zh-TW" altLang="en-US" sz="44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我 在 天 上 的 父 </a:t>
            </a:r>
            <a:r>
              <a:rPr lang="zh-TW" altLang="en-US" sz="5400" b="1" u="sng" dirty="0">
                <a:solidFill>
                  <a:srgbClr val="00B0F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必</a:t>
            </a:r>
            <a:r>
              <a:rPr lang="zh-TW" altLang="en-US" sz="4400" b="1" u="sng" dirty="0">
                <a:solidFill>
                  <a:srgbClr val="FF000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 为 他 们 成 全 </a:t>
            </a:r>
            <a:r>
              <a:rPr lang="zh-TW" altLang="en-US" sz="4400" b="1" dirty="0">
                <a:solidFill>
                  <a:srgbClr val="002060"/>
                </a:solidFill>
                <a:latin typeface="MingLiU" panose="02020509000000000000" pitchFamily="49" charset="-120"/>
                <a:ea typeface="MingLiU" panose="02020509000000000000" pitchFamily="49" charset="-120"/>
              </a:rPr>
              <a:t>。</a:t>
            </a:r>
          </a:p>
          <a:p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4564386-DC23-464F-81F7-FE460F8780EB}"/>
              </a:ext>
            </a:extLst>
          </p:cNvPr>
          <p:cNvSpPr/>
          <p:nvPr/>
        </p:nvSpPr>
        <p:spPr>
          <a:xfrm>
            <a:off x="6436426" y="5284521"/>
            <a:ext cx="1003465" cy="813459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2239F57-D9AC-4CE0-9CDD-4F05924FE23B}"/>
              </a:ext>
            </a:extLst>
          </p:cNvPr>
          <p:cNvSpPr/>
          <p:nvPr/>
        </p:nvSpPr>
        <p:spPr>
          <a:xfrm>
            <a:off x="4839196" y="4459186"/>
            <a:ext cx="1622961" cy="890647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49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4046</TotalTime>
  <Words>415</Words>
  <Application>Microsoft Office PowerPoint</Application>
  <PresentationFormat>Widescreen</PresentationFormat>
  <Paragraphs>73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MingLiU</vt:lpstr>
      <vt:lpstr>新細明體</vt:lpstr>
      <vt:lpstr>Arial</vt:lpstr>
      <vt:lpstr>Calibri</vt:lpstr>
      <vt:lpstr>Calibri Light</vt:lpstr>
      <vt:lpstr>Office Theme</vt:lpstr>
      <vt:lpstr>PowerPoint Presentation</vt:lpstr>
      <vt:lpstr>PowerPoint Presentation</vt:lpstr>
      <vt:lpstr>祷告 - 恢复神在我们心中的位置</vt:lpstr>
      <vt:lpstr>PowerPoint Presentation</vt:lpstr>
      <vt:lpstr>PowerPoint Presentation</vt:lpstr>
      <vt:lpstr>PowerPoint Presentation</vt:lpstr>
      <vt:lpstr>祷告的基础 - 与上帝建立关系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 Neiman</dc:creator>
  <cp:lastModifiedBy>Francis Neiman</cp:lastModifiedBy>
  <cp:revision>50</cp:revision>
  <dcterms:created xsi:type="dcterms:W3CDTF">2018-09-20T19:14:48Z</dcterms:created>
  <dcterms:modified xsi:type="dcterms:W3CDTF">2018-09-23T14:41:28Z</dcterms:modified>
</cp:coreProperties>
</file>