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425" r:id="rId2"/>
    <p:sldId id="423" r:id="rId3"/>
    <p:sldId id="422" r:id="rId4"/>
    <p:sldId id="335" r:id="rId5"/>
    <p:sldId id="421" r:id="rId6"/>
    <p:sldId id="426" r:id="rId7"/>
    <p:sldId id="391" r:id="rId8"/>
    <p:sldId id="415" r:id="rId9"/>
    <p:sldId id="427" r:id="rId10"/>
    <p:sldId id="395" r:id="rId11"/>
    <p:sldId id="396" r:id="rId12"/>
    <p:sldId id="428" r:id="rId13"/>
    <p:sldId id="429" r:id="rId14"/>
    <p:sldId id="430" r:id="rId15"/>
    <p:sldId id="431" r:id="rId16"/>
    <p:sldId id="432" r:id="rId17"/>
    <p:sldId id="434" r:id="rId18"/>
    <p:sldId id="397" r:id="rId19"/>
    <p:sldId id="433" r:id="rId20"/>
    <p:sldId id="443" r:id="rId21"/>
    <p:sldId id="398" r:id="rId22"/>
    <p:sldId id="399" r:id="rId23"/>
    <p:sldId id="403" r:id="rId24"/>
    <p:sldId id="436" r:id="rId25"/>
    <p:sldId id="435" r:id="rId26"/>
    <p:sldId id="437" r:id="rId27"/>
    <p:sldId id="404" r:id="rId28"/>
    <p:sldId id="438" r:id="rId29"/>
    <p:sldId id="439" r:id="rId30"/>
    <p:sldId id="440" r:id="rId31"/>
    <p:sldId id="441" r:id="rId32"/>
    <p:sldId id="442" r:id="rId3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-175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notesMaster" Target="notesMasters/notes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76B113-E2FB-884B-8864-947F22B7A586}" type="datetimeFigureOut">
              <a:rPr lang="en-US" smtClean="0"/>
              <a:t>10/7/18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D66EEF-0FCE-594F-B2C0-82F239DC2B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22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900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010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493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863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4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997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789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4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689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BCDAA-5DC7-A744-9B9B-95DEFA9267EA}" type="datetimeFigureOut">
              <a:rPr lang="en-US" smtClean="0"/>
              <a:t>10/7/18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EC75C-274D-8041-9485-D9CAA703D7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695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3" Type="http://schemas.openxmlformats.org/officeDocument/2006/relationships/image" Target="../media/image6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2018-10-06 17.58.0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888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2018-10-06 18.02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9800"/>
            <a:ext cx="9144000" cy="495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720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shot 2018-10-06 18.04.2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366"/>
            <a:ext cx="9144000" cy="6173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003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creenshot 2018-10-06 18.07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863786"/>
          </a:xfrm>
          <a:prstGeom prst="rect">
            <a:avLst/>
          </a:prstGeom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62429" y="5070541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WRTP-FM 107.7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412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釋放禱告的大能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(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altLang="zh-TW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)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632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01995" y="1233733"/>
            <a:ext cx="674846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增加對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的認識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601995" y="2249396"/>
            <a:ext cx="56409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除去禱告的攔阻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01995" y="3282462"/>
            <a:ext cx="607645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加添禱告的渴望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01995" y="4299443"/>
            <a:ext cx="594355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提升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的信心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883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成為禱告的人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591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207596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什麼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01995" y="3560779"/>
            <a:ext cx="5943558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與神說話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0598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禱告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的目的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56442" y="3235878"/>
            <a:ext cx="760461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把天國的豐富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帶到地上來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652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4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以賽亞書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55:38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39】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耶和華說、我的意念、非同你們的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意念、我的道路、非同你們的道路。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天怎樣高過地、照樣我的道路、高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過你們的道路、我的意念、高過你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們的意念。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172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耶利米書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33:3 】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你求告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我、我就應允你、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並將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你所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不知道、又大又難的事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  <a:endParaRPr lang="en-US" altLang="zh-TW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指示你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63136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但以理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56442" y="3235878"/>
            <a:ext cx="760461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一禱告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天上就有行動！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492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為什麼？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56442" y="3235878"/>
            <a:ext cx="760461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一個抓住神應許不住禱告的人！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5979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這時代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還會發生嗎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693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藉著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一個抓住神應許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不住禱告</a:t>
            </a:r>
            <a:r>
              <a:rPr lang="zh-TW" altLang="en-US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的人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8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870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這麼簡單？！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59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88269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不住禱告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0980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6256" y="368592"/>
            <a:ext cx="8711624" cy="60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路加福音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耶穌設一個比喻，是要人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常常禱告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，不可灰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心。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帖撒羅尼迦前書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zh-TW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7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不住地禱告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25527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342" y="-103377"/>
            <a:ext cx="4743658" cy="6961378"/>
          </a:xfrm>
          <a:prstGeom prst="rect">
            <a:avLst/>
          </a:prstGeom>
        </p:spPr>
      </p:pic>
      <p:pic>
        <p:nvPicPr>
          <p:cNvPr id="3" name="Picture 2" descr="喬治穆勒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3378"/>
            <a:ext cx="4858096" cy="696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319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43025"/>
            <a:ext cx="8711624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喬治穆勒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（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1805 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1898</a:t>
            </a:r>
            <a:r>
              <a:rPr lang="zh-TW" altLang="en-US" sz="7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）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34948" y="3752766"/>
            <a:ext cx="7604619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凡事禱告！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</a:pP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不住禱告</a:t>
            </a:r>
            <a:r>
              <a:rPr lang="zh-TW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！</a:t>
            </a:r>
            <a:endParaRPr lang="en-US" altLang="zh-TW" sz="8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53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詩篇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81:10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】</a:t>
            </a: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要大大張口，我就給你充滿。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92471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24059" y="332871"/>
            <a:ext cx="8365223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供應了一萬多名孤兒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24060" y="1348534"/>
            <a:ext cx="808466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資助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189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位宣教士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容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24060" y="2381600"/>
            <a:ext cx="836522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支持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100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多間教會學校和</a:t>
            </a:r>
            <a:r>
              <a:rPr lang="zh-TW" altLang="en-US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支持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9000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名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學者</a:t>
            </a:r>
            <a:endParaRPr lang="en-US" altLang="zh-TW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24060" y="4398017"/>
            <a:ext cx="823232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每年發出</a:t>
            </a:r>
            <a:r>
              <a:rPr lang="en-US" altLang="zh-TW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百萬福音單張和幾萬本聖經</a:t>
            </a:r>
            <a:endParaRPr lang="en-US" altLang="zh-TW" sz="6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92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弗所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:23】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教會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是他的身體，是那充滿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萬有者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所充滿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78861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192827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如何禱告？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3332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01994" y="583931"/>
            <a:ext cx="674846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感恩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讚美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601994" y="1599594"/>
            <a:ext cx="564099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憂傷痛悔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601994" y="2632660"/>
            <a:ext cx="754200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為萬人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掌權代求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懇求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601993" y="3649641"/>
            <a:ext cx="7272521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宣告神的應許</a:t>
            </a:r>
            <a:r>
              <a:rPr lang="en-US" altLang="zh-TW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/</a:t>
            </a: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心意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601994" y="4663815"/>
            <a:ext cx="7272521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Arial"/>
              <a:buChar char="•"/>
            </a:pPr>
            <a:r>
              <a:rPr lang="zh-TW" altLang="en-US" sz="5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方言禱告</a:t>
            </a:r>
            <a:endParaRPr lang="en-US" altLang="zh-TW" sz="5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7607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192827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不要怕！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只要信！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7044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85323" y="368592"/>
            <a:ext cx="8711624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馬可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福音</a:t>
            </a:r>
            <a:r>
              <a:rPr lang="en-US" altLang="zh-TW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5</a:t>
            </a:r>
            <a:r>
              <a:rPr lang="en-US" sz="4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:36】</a:t>
            </a:r>
            <a:endParaRPr lang="en-US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耶穌聽見所說的話、就對管會</a:t>
            </a:r>
            <a:endParaRPr lang="en-US" altLang="zh-TW" sz="45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堂的說、</a:t>
            </a:r>
            <a:r>
              <a:rPr lang="zh-TW" altLang="en-US" sz="4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不要怕．只要信</a:t>
            </a:r>
            <a:r>
              <a:rPr lang="zh-TW" alt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。</a:t>
            </a:r>
            <a:r>
              <a:rPr lang="en-US" sz="4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endParaRPr 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396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4302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神的揀選？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930273" y="2689453"/>
            <a:ext cx="760461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喬治穆勒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的選擇？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205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4302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他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選擇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91183" y="4435460"/>
            <a:ext cx="7604619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實際的行動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86887" y="1480133"/>
            <a:ext cx="146706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+</a:t>
            </a:r>
            <a:endParaRPr lang="en-US" sz="20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970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3085948"/>
            <a:ext cx="8711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【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弗所</a:t>
            </a:r>
            <a:r>
              <a:rPr lang="en-US" altLang="zh-TW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  <a:r>
              <a:rPr 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1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:23】</a:t>
            </a:r>
            <a:endParaRPr lang="en-US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教會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是他的身體，是那充滿</a:t>
            </a:r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萬有者</a:t>
            </a:r>
            <a:endParaRPr lang="en-US" altLang="zh-TW" sz="4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lvl="0"/>
            <a:r>
              <a:rPr lang="zh-TW" altLang="en-US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所充滿</a:t>
            </a:r>
            <a:r>
              <a:rPr lang="zh-TW" alt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的。</a:t>
            </a: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57843" y="521878"/>
            <a:ext cx="7604619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親自驗證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39749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43025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你的選擇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是什麼</a:t>
            </a: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？</a:t>
            </a:r>
            <a:endParaRPr lang="en-US" altLang="zh-TW" sz="7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4603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ayer1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543025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相信神的話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91183" y="4435460"/>
            <a:ext cx="7604619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起來禱告</a:t>
            </a:r>
            <a:endParaRPr lang="en-US" altLang="zh-TW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86887" y="1480133"/>
            <a:ext cx="1467068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+</a:t>
            </a:r>
            <a:endParaRPr lang="en-US" sz="20000" b="1" dirty="0">
              <a:solidFill>
                <a:srgbClr val="FFFF00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678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2722</TotalTime>
  <Words>296</Words>
  <Application>Microsoft Macintosh PowerPoint</Application>
  <PresentationFormat>On-screen Show (4:3)</PresentationFormat>
  <Paragraphs>87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75</cp:revision>
  <dcterms:created xsi:type="dcterms:W3CDTF">2018-05-06T00:06:01Z</dcterms:created>
  <dcterms:modified xsi:type="dcterms:W3CDTF">2018-10-07T16:00:02Z</dcterms:modified>
</cp:coreProperties>
</file>