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6" r:id="rId2"/>
  </p:sldMasterIdLst>
  <p:sldIdLst>
    <p:sldId id="259" r:id="rId3"/>
    <p:sldId id="278" r:id="rId4"/>
    <p:sldId id="268" r:id="rId5"/>
    <p:sldId id="269" r:id="rId6"/>
    <p:sldId id="271" r:id="rId7"/>
    <p:sldId id="272" r:id="rId8"/>
    <p:sldId id="275" r:id="rId9"/>
    <p:sldId id="276" r:id="rId10"/>
    <p:sldId id="262" r:id="rId11"/>
    <p:sldId id="277" r:id="rId12"/>
    <p:sldId id="261" r:id="rId13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E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54" d="100"/>
          <a:sy n="154" d="100"/>
        </p:scale>
        <p:origin x="2004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7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1" y="4394040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88"/>
            <a:ext cx="2057400" cy="365125"/>
          </a:xfrm>
        </p:spPr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89"/>
            <a:ext cx="402166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399" y="2750337"/>
            <a:ext cx="1370293" cy="1356442"/>
          </a:xfrm>
        </p:spPr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356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2728432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2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88"/>
            <a:ext cx="2057400" cy="365125"/>
          </a:xfrm>
        </p:spPr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0" y="5936189"/>
            <a:ext cx="483467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6"/>
            <a:ext cx="1149836" cy="1090789"/>
          </a:xfrm>
        </p:spPr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244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336873"/>
            <a:ext cx="3357899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8" y="2336873"/>
            <a:ext cx="3359661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433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0"/>
            <a:ext cx="6896534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4"/>
            <a:ext cx="3145080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8" y="3030009"/>
            <a:ext cx="336704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6" y="2336873"/>
            <a:ext cx="3145527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09"/>
            <a:ext cx="3367044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6178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159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69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550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4"/>
            <a:ext cx="3913788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3"/>
            <a:ext cx="2796240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7614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2336874"/>
            <a:ext cx="2798487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520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598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098"/>
            <a:ext cx="6894772" cy="547819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0"/>
            <a:ext cx="1149836" cy="1090789"/>
          </a:xfrm>
        </p:spPr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712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889151" cy="1101764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6"/>
            <a:ext cx="1149836" cy="1090789"/>
          </a:xfrm>
        </p:spPr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575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1" y="616983"/>
            <a:ext cx="642514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8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8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3"/>
            <a:ext cx="457200" cy="58477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34576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0" y="4572000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6"/>
            <a:ext cx="1149836" cy="1090789"/>
          </a:xfrm>
        </p:spPr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0777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0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6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5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4319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1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1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1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8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7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4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9115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609600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 bwMode="ltGray"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9224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5" y="2747178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 bwMode="ltGray"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1" y="609598"/>
            <a:ext cx="6576359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88"/>
            <a:ext cx="2057400" cy="365125"/>
          </a:xfrm>
        </p:spPr>
        <p:txBody>
          <a:bodyPr/>
          <a:lstStyle/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1" y="5936189"/>
            <a:ext cx="451895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2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9002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74C932-8B4C-4215-9E93-493A8F2A41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161AB0-E769-449F-94EA-917A3E771E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13B1B5-1885-4440-BF0C-48C4334A7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C40F6D-1AB9-4C9E-B84B-A60BFCB1C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ECBE31-EE4A-460D-B80F-CB19AC530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8783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A2A58-13F5-4424-AEC5-4AEBDB566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0395E1-AE1D-4488-B061-195694F581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A6E7A9-C699-4F89-858B-6D2F4F6F5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0A05D-7C60-476E-A88B-1BB13A1E5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1C1297-593E-4E93-8FD6-91D446D48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3334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0F74-3165-4B18-B416-E9F86F264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F1549A-09B1-4B47-B643-BBE43BAE5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33083-1958-45BE-A29F-B67BB4099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AEE47F-5FA7-435A-AED2-69752B3DC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597A0-C355-4004-97F4-3CE69726FF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5154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9C5BF-A6A8-4DEB-AA58-699AAAF2E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0DAD5-7E55-4FCF-B882-1AC59A8741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75F682-F42F-4D6E-97D1-6A27154D1F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4BB065-00BD-4002-9A21-0ED50BA03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92FC1B-8AF1-4B66-89CB-0D2C59D50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BAE2A4-C09D-4F1B-9F4C-7EDF9ECD3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0326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2EB0A-DD07-4A30-B74F-0777CCD87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918EFB-2072-49EB-9552-F0202F44FA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6F9ED8-6473-4A9B-990C-8C2A3D1CA2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FC6412-87AD-43BC-8098-F6F2D5F501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A0685E-DCF2-43C4-9BCF-2743DAFCC4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E07D0D-0CE0-45F8-9F9C-C0640296B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E2D115-3445-40C4-8934-673B0D82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F7D193-0389-4256-AE4D-ABDDA078C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3518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957DE-5B56-47A1-B23A-CD31B7901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61491D-2086-4DEC-BBE3-6EA37EB0E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E0D280-DBE5-4DF0-B36F-DCCA4BE85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177407-B4D3-42BB-BDBF-386FF5352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83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B6FEBE-7F4E-4585-8C58-8CBECD5412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B7AB7F-5C7D-48A3-B100-A81C223E04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AF95C0-3A7F-457D-80EA-94C5F8F1E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1802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013CC-DC60-40C3-86FB-6AC5193D9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96223C-6E4C-43DA-88FF-319ECE7C6B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EC5635-1C1C-4644-9A10-BA7E43175D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B10AC9-5D4E-4732-8540-57F2B2E1A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9ABF3E-98BE-471F-ABBD-80796B77E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2ACF0E-76FD-4112-9686-3A7336D404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3929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E0C3B-615C-4568-B04A-527C0E699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A254AB-FA18-4B56-90B6-7A3FDBFE2A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D3C0C2-0D02-4731-B998-77448E0A2D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68DD53-01E4-4AE4-99A3-660770338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9FE95C-FDBD-4449-9A09-FF9375A04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952217-E06A-4FB7-B09E-D517CEF96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5788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D5D43-67EF-432E-BCAC-B1CB24514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86E167-D309-40B0-93A3-D032A456FA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A8D8B5-DE06-4861-994C-00278E675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28001-04C8-4C9F-825E-4852E2FEF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599A6A-D24D-4E4C-A517-B93384BE7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76805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F37FAA-AF2A-4373-B4C4-96C3E90929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6B0CF7-193C-446B-A021-D45F2F86D7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C3034-0094-4245-AB8F-D47044490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35B18-AAA8-4FB3-ACB2-C9B52B649A9B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AD7AF7-555E-4258-A0C0-CA424E821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9E9A36-83E3-4C6E-9AE5-CEE5E0159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443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88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A3AC8-E352-4E02-ABA8-D8FB33BC57B8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5936189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0" y="753228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051CD-12CF-423B-ACB3-CC986CB6B0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2818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9FF894-7217-40D9-9CBB-C606A99C9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9C594E-5558-4AFD-98AE-F3E32E1AF4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D966CC-F514-4BCA-A9C6-AA335818CA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35B18-AAA8-4FB3-ACB2-C9B52B649A9B}" type="datetimeFigureOut">
              <a:rPr lang="en-US" smtClean="0"/>
              <a:t>10/28/2018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D1FB95-0223-4689-836B-312E3D5963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2CE754-7C07-4858-9B8E-5BFA5379DA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C7DCD-6875-4219-A647-62D9A71B0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558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152400" y="1066800"/>
            <a:ext cx="8839200" cy="51816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zh-TW" altLang="en-US" sz="3200" u="sng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腓 立 比 書 </a:t>
            </a:r>
            <a:r>
              <a:rPr lang="en-US" altLang="zh-TW" sz="3200" u="sng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3:12-14 </a:t>
            </a:r>
          </a:p>
          <a:p>
            <a:pPr marL="0" indent="0">
              <a:buNone/>
            </a:pPr>
            <a:endParaRPr lang="en-US" altLang="zh-CN" b="1" baseline="30000" dirty="0">
              <a:solidFill>
                <a:srgbClr val="00206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4000" b="1" baseline="300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12 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这不是说我已经</a:t>
            </a:r>
            <a:r>
              <a:rPr lang="zh-CN" altLang="en-US" sz="4000" b="1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得着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了，已经完全了；我乃是</a:t>
            </a:r>
            <a:r>
              <a:rPr lang="zh-CN" altLang="en-US" sz="40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竭力追求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endParaRPr lang="en-US" altLang="zh-CN" sz="4000" b="1" dirty="0">
              <a:solidFill>
                <a:srgbClr val="00206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或者可以</a:t>
            </a:r>
            <a:r>
              <a:rPr lang="zh-CN" altLang="en-US" sz="4000" b="1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得着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基督耶稣</a:t>
            </a:r>
            <a:r>
              <a:rPr lang="zh-CN" altLang="en-US" sz="4000" b="1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所以得着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我的 。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4000" b="1" baseline="300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13 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弟兄们，我不是以为自己已经</a:t>
            </a:r>
            <a:r>
              <a:rPr lang="zh-CN" altLang="en-US" sz="4000" b="1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得着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了；</a:t>
            </a:r>
            <a:r>
              <a:rPr lang="zh-CN" altLang="en-US" sz="40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我只有一件事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，就是忘记背後，</a:t>
            </a:r>
            <a:endParaRPr lang="en-US" altLang="zh-CN" sz="4000" b="1" dirty="0">
              <a:solidFill>
                <a:srgbClr val="00206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努力面前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的，</a:t>
            </a:r>
            <a:endParaRPr lang="en-US" altLang="zh-CN" sz="4000" b="1" dirty="0">
              <a:solidFill>
                <a:srgbClr val="00206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altLang="zh-CN" sz="4000" b="1" baseline="30000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14 </a:t>
            </a:r>
            <a:r>
              <a:rPr lang="zh-CN" altLang="en-US" sz="40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向着标竿直跑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CN" altLang="en-US" sz="4000" b="1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要得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神在基督耶稣里</a:t>
            </a:r>
            <a:endParaRPr lang="en-US" altLang="zh-CN" sz="4000" b="1" dirty="0">
              <a:solidFill>
                <a:srgbClr val="00206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sz="4000" b="1" u="sng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从上面召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我</a:t>
            </a:r>
            <a:r>
              <a:rPr lang="zh-CN" altLang="en-US" sz="4000" b="1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来得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的</a:t>
            </a:r>
            <a:r>
              <a:rPr lang="zh-CN" altLang="en-US" sz="40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奖赏</a:t>
            </a:r>
            <a:r>
              <a:rPr lang="zh-CN" altLang="en-US" sz="4000" b="1" dirty="0">
                <a:solidFill>
                  <a:srgbClr val="00206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。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FC1D7D-CB84-46BA-8772-BF42E12A2E6B}"/>
              </a:ext>
            </a:extLst>
          </p:cNvPr>
          <p:cNvSpPr/>
          <p:nvPr/>
        </p:nvSpPr>
        <p:spPr>
          <a:xfrm>
            <a:off x="2514600" y="76200"/>
            <a:ext cx="4343400" cy="70788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TW" sz="4000" dirty="0">
                <a:solidFill>
                  <a:schemeClr val="tx2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Heavenly Calling</a:t>
            </a:r>
            <a:endParaRPr lang="en-US" sz="4000" dirty="0">
              <a:solidFill>
                <a:schemeClr val="tx2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5D59050-4A5A-4388-8788-79DEB3E69CB6}"/>
              </a:ext>
            </a:extLst>
          </p:cNvPr>
          <p:cNvSpPr/>
          <p:nvPr/>
        </p:nvSpPr>
        <p:spPr>
          <a:xfrm>
            <a:off x="3644382" y="5410200"/>
            <a:ext cx="1066800" cy="762000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4396989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5433358" cy="1076291"/>
          </a:xfrm>
        </p:spPr>
        <p:txBody>
          <a:bodyPr/>
          <a:lstStyle/>
          <a:p>
            <a:r>
              <a:rPr lang="zh-CN" sz="5400" dirty="0"/>
              <a:t>谦卑</a:t>
            </a:r>
            <a:r>
              <a:rPr lang="en-US" altLang="zh-CN" sz="5400" dirty="0"/>
              <a:t> Humility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62158" y="2959020"/>
            <a:ext cx="1272242" cy="939960"/>
          </a:xfrm>
        </p:spPr>
        <p:txBody>
          <a:bodyPr>
            <a:normAutofit/>
          </a:bodyPr>
          <a:lstStyle/>
          <a:p>
            <a:r>
              <a:rPr lang="en-US" altLang="zh-CN" sz="5400" dirty="0"/>
              <a:t>(2)</a:t>
            </a:r>
            <a:endParaRPr lang="en-US" sz="54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FC1D7D-CB84-46BA-8772-BF42E12A2E6B}"/>
              </a:ext>
            </a:extLst>
          </p:cNvPr>
          <p:cNvSpPr/>
          <p:nvPr/>
        </p:nvSpPr>
        <p:spPr>
          <a:xfrm>
            <a:off x="990600" y="762000"/>
            <a:ext cx="7162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5400" dirty="0">
                <a:solidFill>
                  <a:schemeClr val="tx2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願意成為耶穌的</a:t>
            </a:r>
            <a:r>
              <a:rPr lang="zh-TW" altLang="en-US" sz="5400" u="sng" dirty="0">
                <a:latin typeface="SimSun" panose="02010600030101010101" pitchFamily="2" charset="-122"/>
                <a:ea typeface="SimSun" panose="02010600030101010101" pitchFamily="2" charset="-122"/>
              </a:rPr>
              <a:t>真</a:t>
            </a:r>
            <a:r>
              <a:rPr lang="zh-TW" altLang="en-US" sz="5400" dirty="0">
                <a:solidFill>
                  <a:schemeClr val="tx2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門徒</a:t>
            </a:r>
            <a:endParaRPr lang="en-US" sz="5400" dirty="0">
              <a:solidFill>
                <a:schemeClr val="tx2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0687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2694C2-0845-4724-8766-40ED3487E27C}"/>
              </a:ext>
            </a:extLst>
          </p:cNvPr>
          <p:cNvSpPr/>
          <p:nvPr/>
        </p:nvSpPr>
        <p:spPr>
          <a:xfrm>
            <a:off x="2174549" y="76200"/>
            <a:ext cx="4801314" cy="646331"/>
          </a:xfrm>
          <a:prstGeom prst="rect">
            <a:avLst/>
          </a:prstGeo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 wrap="none">
            <a:spAutoFit/>
          </a:bodyPr>
          <a:lstStyle/>
          <a:p>
            <a:pPr defTabSz="685800"/>
            <a:r>
              <a:rPr lang="zh-CN" altLang="en-US" sz="3600" b="1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馬 可 福 音 </a:t>
            </a:r>
            <a:r>
              <a:rPr lang="en-US" altLang="zh-CN" sz="3600" b="1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10:35-45</a:t>
            </a:r>
            <a:endParaRPr lang="en-US" sz="3600" b="1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228600" y="762000"/>
            <a:ext cx="8763000" cy="60276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defTabSz="685800">
              <a:lnSpc>
                <a:spcPct val="150000"/>
              </a:lnSpc>
            </a:pPr>
            <a:r>
              <a:rPr lang="en-US" altLang="zh-CN" sz="4400" b="1" baseline="30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35 </a:t>
            </a:r>
            <a:r>
              <a:rPr lang="zh-CN" altLang="en-US" sz="4400" b="1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西庇太的儿子雅各、约翰进前来，对耶稣说：夫子，我们</a:t>
            </a:r>
            <a:r>
              <a:rPr lang="zh-CN" altLang="en-US" sz="44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无论求你甚麽</a:t>
            </a:r>
            <a:r>
              <a:rPr lang="zh-CN" altLang="en-US" sz="4400" b="1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CN" altLang="en-US" sz="44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愿你给我们作</a:t>
            </a:r>
            <a:r>
              <a:rPr lang="zh-CN" altLang="en-US" sz="4400" b="1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  <a:p>
            <a:pPr defTabSz="685800">
              <a:lnSpc>
                <a:spcPct val="150000"/>
              </a:lnSpc>
            </a:pPr>
            <a:r>
              <a:rPr lang="en-US" altLang="zh-CN" sz="4400" b="1" baseline="30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36 </a:t>
            </a:r>
            <a:r>
              <a:rPr lang="zh-CN" altLang="en-US" sz="4400" b="1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耶稣说：要我给你们作甚麽？</a:t>
            </a:r>
          </a:p>
          <a:p>
            <a:pPr defTabSz="685800">
              <a:lnSpc>
                <a:spcPct val="150000"/>
              </a:lnSpc>
            </a:pPr>
            <a:r>
              <a:rPr lang="en-US" altLang="zh-CN" sz="4400" b="1" baseline="300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37 </a:t>
            </a:r>
            <a:r>
              <a:rPr lang="zh-CN" altLang="en-US" sz="4400" b="1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他们说：赐我们在你的荣耀里，</a:t>
            </a:r>
            <a:r>
              <a:rPr lang="zh-CN" altLang="en-US" sz="44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一个坐在你右边</a:t>
            </a:r>
            <a:r>
              <a:rPr lang="zh-CN" altLang="en-US" sz="4400" b="1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CN" altLang="en-US" sz="44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一个坐在你左边</a:t>
            </a:r>
            <a:r>
              <a:rPr lang="zh-CN" altLang="en-US" sz="4400" dirty="0">
                <a:solidFill>
                  <a:prstClr val="black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273523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2694C2-0845-4724-8766-40ED3487E27C}"/>
              </a:ext>
            </a:extLst>
          </p:cNvPr>
          <p:cNvSpPr/>
          <p:nvPr/>
        </p:nvSpPr>
        <p:spPr>
          <a:xfrm>
            <a:off x="2174549" y="420469"/>
            <a:ext cx="4801314" cy="646331"/>
          </a:xfrm>
          <a:prstGeom prst="rect">
            <a:avLst/>
          </a:prstGeo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 wrap="none">
            <a:spAutoFit/>
          </a:bodyPr>
          <a:lstStyle/>
          <a:p>
            <a:pPr defTabSz="685800"/>
            <a:r>
              <a:rPr lang="zh-TW" altLang="en-US" sz="3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馬 太 福 音 </a:t>
            </a:r>
            <a:r>
              <a:rPr lang="en-US" altLang="zh-TW" sz="3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20:20-21</a:t>
            </a:r>
            <a:endParaRPr lang="en-US" sz="3600" b="1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228600" y="1312651"/>
            <a:ext cx="8763000" cy="501194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b="1" baseline="300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20 </a:t>
            </a:r>
            <a:r>
              <a:rPr lang="zh-TW" altLang="en-US" sz="44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那时，西庇太儿子的</a:t>
            </a:r>
            <a:r>
              <a:rPr lang="zh-TW" altLang="en-US" sz="44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母亲</a:t>
            </a:r>
            <a:r>
              <a:rPr lang="zh-TW" altLang="en-US" sz="44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同他两个儿子</a:t>
            </a:r>
            <a:r>
              <a:rPr lang="zh-TW" altLang="en-US" sz="44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上前来拜耶稣，</a:t>
            </a:r>
            <a:r>
              <a:rPr lang="zh-TW" altLang="en-US" sz="44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求他一件事</a:t>
            </a:r>
            <a:r>
              <a:rPr lang="zh-TW" altLang="en-US" sz="44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en-US" altLang="zh-TW" sz="4400" b="1" baseline="30000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21 </a:t>
            </a:r>
            <a:r>
              <a:rPr lang="zh-TW" altLang="en-US" sz="44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耶稣说：你要甚麽呢？</a:t>
            </a:r>
            <a:r>
              <a:rPr lang="zh-TW" altLang="en-US" sz="4400" b="1" dirty="0">
                <a:solidFill>
                  <a:srgbClr val="222222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她</a:t>
            </a:r>
            <a:r>
              <a:rPr lang="zh-TW" altLang="en-US" sz="44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说：愿你叫我这两个儿子在你国里，</a:t>
            </a:r>
            <a:r>
              <a:rPr lang="zh-TW" altLang="en-US" sz="44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一个坐在你右边</a:t>
            </a:r>
            <a:r>
              <a:rPr lang="zh-TW" altLang="en-US" sz="44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TW" altLang="en-US" sz="44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一个坐在你左边</a:t>
            </a:r>
            <a:r>
              <a:rPr lang="zh-TW" altLang="en-US" sz="44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151978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2694C2-0845-4724-8766-40ED3487E27C}"/>
              </a:ext>
            </a:extLst>
          </p:cNvPr>
          <p:cNvSpPr/>
          <p:nvPr/>
        </p:nvSpPr>
        <p:spPr>
          <a:xfrm>
            <a:off x="2893122" y="533400"/>
            <a:ext cx="3433953" cy="646331"/>
          </a:xfrm>
          <a:prstGeom prst="rect">
            <a:avLst/>
          </a:prstGeo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 wrap="none">
            <a:spAutoFit/>
          </a:bodyPr>
          <a:lstStyle/>
          <a:p>
            <a:pPr defTabSz="685800"/>
            <a:r>
              <a:rPr lang="zh-TW" altLang="en-US" sz="3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啟 示 錄 </a:t>
            </a:r>
            <a:r>
              <a:rPr lang="en-US" altLang="zh-TW" sz="3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3:21 </a:t>
            </a:r>
            <a:endParaRPr lang="en-US" sz="3600" b="1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228599" y="1938688"/>
            <a:ext cx="8763000" cy="29806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4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得胜的</a:t>
            </a:r>
            <a:r>
              <a:rPr lang="zh-CN" altLang="en-US" sz="44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，我要赐他</a:t>
            </a:r>
            <a:r>
              <a:rPr lang="zh-CN" altLang="en-US" sz="44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在</a:t>
            </a:r>
            <a:r>
              <a:rPr lang="zh-CN" altLang="en-US" sz="44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我宝座</a:t>
            </a:r>
            <a:r>
              <a:rPr lang="zh-CN" altLang="en-US" sz="44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上</a:t>
            </a:r>
            <a:r>
              <a:rPr lang="zh-CN" altLang="en-US" sz="4400" b="1" u="sng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与我同坐</a:t>
            </a:r>
            <a:r>
              <a:rPr lang="zh-CN" altLang="en-US" sz="44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，就如</a:t>
            </a:r>
            <a:r>
              <a:rPr lang="zh-CN" altLang="en-US" sz="44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我得了胜</a:t>
            </a:r>
            <a:r>
              <a:rPr lang="zh-CN" altLang="en-US" sz="44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CN" altLang="en-US" sz="44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在我父的宝座上</a:t>
            </a:r>
            <a:r>
              <a:rPr lang="zh-CN" altLang="en-US" sz="4400" b="1" dirty="0">
                <a:solidFill>
                  <a:srgbClr val="0070C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与他同坐</a:t>
            </a:r>
            <a:r>
              <a:rPr lang="zh-CN" altLang="en-US" sz="44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一般。</a:t>
            </a:r>
            <a:endParaRPr lang="zh-TW" altLang="en-US" sz="4400" b="1" dirty="0">
              <a:solidFill>
                <a:srgbClr val="000000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7445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2694C2-0845-4724-8766-40ED3487E27C}"/>
              </a:ext>
            </a:extLst>
          </p:cNvPr>
          <p:cNvSpPr/>
          <p:nvPr/>
        </p:nvSpPr>
        <p:spPr>
          <a:xfrm>
            <a:off x="2158519" y="228600"/>
            <a:ext cx="4826962" cy="646331"/>
          </a:xfrm>
          <a:prstGeom prst="rect">
            <a:avLst/>
          </a:prstGeo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 wrap="none">
            <a:spAutoFit/>
          </a:bodyPr>
          <a:lstStyle/>
          <a:p>
            <a:pPr defTabSz="685800"/>
            <a:r>
              <a:rPr lang="zh-TW" altLang="en-US" sz="3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馬 太 福 音 </a:t>
            </a:r>
            <a:r>
              <a:rPr lang="en-US" altLang="zh-TW" sz="3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20:24-28</a:t>
            </a:r>
            <a:endParaRPr lang="en-US" sz="3600" b="1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190500" y="1143000"/>
            <a:ext cx="8763000" cy="54880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24 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那十个门徒听见，就</a:t>
            </a:r>
            <a:r>
              <a:rPr lang="zh-CN" altLang="en-US" sz="40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恼怒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他们弟兄二人。</a:t>
            </a:r>
          </a:p>
          <a:p>
            <a:pPr>
              <a:lnSpc>
                <a:spcPct val="150000"/>
              </a:lnSpc>
            </a:pPr>
            <a:r>
              <a:rPr lang="en-US" altLang="zh-CN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25 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耶稣叫了他们来，说：你们知道外邦人有君王为主</a:t>
            </a:r>
            <a:r>
              <a:rPr lang="zh-CN" altLang="en-US" sz="4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治理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他们，有大臣</a:t>
            </a:r>
            <a:r>
              <a:rPr lang="zh-CN" altLang="en-US" sz="4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操权管束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他们。</a:t>
            </a:r>
            <a:endParaRPr lang="en-US" altLang="zh-CN" sz="40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26 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只是</a:t>
            </a:r>
            <a:r>
              <a:rPr lang="zh-CN" altLang="en-US" sz="40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在你们中间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CN" altLang="en-US" sz="40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不可这样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；</a:t>
            </a:r>
          </a:p>
        </p:txBody>
      </p:sp>
    </p:spTree>
    <p:extLst>
      <p:ext uri="{BB962C8B-B14F-4D97-AF65-F5344CB8AC3E}">
        <p14:creationId xmlns:p14="http://schemas.microsoft.com/office/powerpoint/2010/main" val="13652854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2694C2-0845-4724-8766-40ED3487E27C}"/>
              </a:ext>
            </a:extLst>
          </p:cNvPr>
          <p:cNvSpPr/>
          <p:nvPr/>
        </p:nvSpPr>
        <p:spPr>
          <a:xfrm>
            <a:off x="2196618" y="191869"/>
            <a:ext cx="4826962" cy="646331"/>
          </a:xfrm>
          <a:prstGeom prst="rect">
            <a:avLst/>
          </a:prstGeo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 wrap="none">
            <a:spAutoFit/>
          </a:bodyPr>
          <a:lstStyle/>
          <a:p>
            <a:pPr defTabSz="685800"/>
            <a:r>
              <a:rPr lang="zh-TW" altLang="en-US" sz="3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馬 太 福 音 </a:t>
            </a:r>
            <a:r>
              <a:rPr lang="en-US" altLang="zh-TW" sz="3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20:24-28</a:t>
            </a:r>
            <a:endParaRPr lang="en-US" sz="3600" b="1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190500" y="1065159"/>
            <a:ext cx="8763000" cy="54880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26</a:t>
            </a:r>
            <a:r>
              <a:rPr lang="en-US" altLang="zh-CN" sz="4000" b="1" baseline="30000">
                <a:latin typeface="SimSun" panose="02010600030101010101" pitchFamily="2" charset="-122"/>
                <a:ea typeface="SimSun" panose="02010600030101010101" pitchFamily="2" charset="-122"/>
              </a:rPr>
              <a:t> </a:t>
            </a:r>
            <a:r>
              <a:rPr lang="zh-CN" altLang="en-US" sz="4000" b="1">
                <a:latin typeface="SimSun" panose="02010600030101010101" pitchFamily="2" charset="-122"/>
                <a:ea typeface="SimSun" panose="02010600030101010101" pitchFamily="2" charset="-122"/>
              </a:rPr>
              <a:t>你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们中间</a:t>
            </a:r>
            <a:r>
              <a:rPr lang="zh-CN" altLang="en-US" sz="4000" b="1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谁愿为大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en-US" altLang="zh-CN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(</a:t>
            </a:r>
            <a:r>
              <a:rPr lang="en-US" altLang="zh-CN" sz="4000" b="1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great</a:t>
            </a:r>
            <a:r>
              <a:rPr lang="en-US" altLang="zh-CN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)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CN" altLang="en-US" sz="4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就必作你们的</a:t>
            </a:r>
            <a:r>
              <a:rPr lang="zh-CN" altLang="en-US" sz="4000" b="1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用人</a:t>
            </a:r>
            <a:r>
              <a:rPr lang="en-US" altLang="zh-CN" sz="4000" b="1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(servant)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；</a:t>
            </a:r>
            <a:r>
              <a:rPr lang="en-US" altLang="zh-CN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27 </a:t>
            </a:r>
            <a:r>
              <a:rPr lang="zh-CN" altLang="en-US" sz="4000" b="1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谁愿为首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 </a:t>
            </a:r>
            <a:r>
              <a:rPr lang="en-US" altLang="zh-CN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(</a:t>
            </a:r>
            <a:r>
              <a:rPr lang="en-US" altLang="zh-CN" sz="4000" b="1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first</a:t>
            </a:r>
            <a:r>
              <a:rPr lang="en-US" altLang="zh-CN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)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CN" altLang="en-US" sz="4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就必作你们的</a:t>
            </a:r>
            <a:r>
              <a:rPr lang="zh-CN" altLang="en-US" sz="4000" b="1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仆人</a:t>
            </a:r>
            <a:r>
              <a:rPr lang="en-US" altLang="zh-CN" sz="4000" b="1" u="sng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(slave)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  <a:r>
              <a:rPr lang="en-US" altLang="zh-CN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28 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正如</a:t>
            </a:r>
            <a:r>
              <a:rPr lang="zh-CN" altLang="en-US" sz="4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人子</a:t>
            </a:r>
            <a:r>
              <a:rPr lang="en-US" altLang="zh-CN" sz="4000" b="1" dirty="0">
                <a:solidFill>
                  <a:schemeClr val="tx1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(</a:t>
            </a:r>
            <a:r>
              <a:rPr lang="zh-TW" altLang="en-US" sz="4000" dirty="0">
                <a:solidFill>
                  <a:srgbClr val="222222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耶稣</a:t>
            </a:r>
            <a:r>
              <a:rPr lang="en-US" altLang="zh-TW" sz="4000" dirty="0">
                <a:solidFill>
                  <a:srgbClr val="222222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)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来，不是</a:t>
            </a:r>
            <a:r>
              <a:rPr lang="zh-CN" altLang="en-US" sz="4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要受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人的服事，乃是</a:t>
            </a:r>
            <a:r>
              <a:rPr lang="zh-CN" altLang="en-US" sz="4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要服事人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，并且</a:t>
            </a:r>
            <a:r>
              <a:rPr lang="zh-CN" altLang="en-US" sz="4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要舍命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CN" altLang="en-US" sz="4000" b="1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作多人的赎价</a:t>
            </a:r>
            <a:r>
              <a:rPr lang="zh-CN" altLang="en-US" sz="4000" b="1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4915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2694C2-0845-4724-8766-40ED3487E27C}"/>
              </a:ext>
            </a:extLst>
          </p:cNvPr>
          <p:cNvSpPr/>
          <p:nvPr/>
        </p:nvSpPr>
        <p:spPr>
          <a:xfrm>
            <a:off x="2855023" y="39469"/>
            <a:ext cx="3433953" cy="646331"/>
          </a:xfrm>
          <a:prstGeom prst="rect">
            <a:avLst/>
          </a:prstGeom>
          <a:pattFill prst="pct5">
            <a:fgClr>
              <a:schemeClr val="tx2"/>
            </a:fgClr>
            <a:bgClr>
              <a:schemeClr val="bg1"/>
            </a:bgClr>
          </a:pattFill>
        </p:spPr>
        <p:txBody>
          <a:bodyPr wrap="none">
            <a:spAutoFit/>
          </a:bodyPr>
          <a:lstStyle/>
          <a:p>
            <a:pPr defTabSz="685800"/>
            <a:r>
              <a:rPr lang="zh-TW" altLang="en-US" sz="3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啟 示 錄 </a:t>
            </a:r>
            <a:r>
              <a:rPr lang="en-US" altLang="zh-TW" sz="3600" b="1" dirty="0">
                <a:solidFill>
                  <a:srgbClr val="00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4:6-7</a:t>
            </a:r>
            <a:endParaRPr lang="en-US" sz="3600" b="1" dirty="0">
              <a:solidFill>
                <a:prstClr val="black"/>
              </a:solidFill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29C47B-9CDB-47C2-9D4A-EEED4EC4F5DD}"/>
              </a:ext>
            </a:extLst>
          </p:cNvPr>
          <p:cNvSpPr/>
          <p:nvPr/>
        </p:nvSpPr>
        <p:spPr>
          <a:xfrm>
            <a:off x="228600" y="762000"/>
            <a:ext cx="8763000" cy="602761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6 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宝座前好像一个玻璃海，如同水晶。宝座中和宝座周围有</a:t>
            </a:r>
            <a:r>
              <a:rPr lang="zh-CN" altLang="en-US" sz="4400" b="1" u="sng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四个活物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，前後遍体都满了眼睛。</a:t>
            </a:r>
          </a:p>
          <a:p>
            <a:pPr>
              <a:lnSpc>
                <a:spcPct val="150000"/>
              </a:lnSpc>
            </a:pPr>
            <a:r>
              <a:rPr lang="en-US" altLang="zh-CN" sz="44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7 </a:t>
            </a:r>
            <a:r>
              <a:rPr lang="zh-CN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第一个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活物</a:t>
            </a:r>
            <a:r>
              <a:rPr lang="zh-CN" altLang="en-US" sz="4400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像</a:t>
            </a:r>
            <a:r>
              <a:rPr lang="zh-CN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狮子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endParaRPr lang="en-US" altLang="zh-CN" sz="4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第二个</a:t>
            </a:r>
            <a:r>
              <a:rPr lang="zh-CN" altLang="en-US" sz="4400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像</a:t>
            </a:r>
            <a:r>
              <a:rPr lang="zh-CN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牛犊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endParaRPr lang="en-US" altLang="zh-CN" sz="44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 第三个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脸面</a:t>
            </a:r>
            <a:r>
              <a:rPr lang="zh-CN" altLang="en-US" sz="4400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像</a:t>
            </a:r>
            <a:r>
              <a:rPr lang="zh-CN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人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CN" altLang="en-US" sz="4400" dirty="0">
                <a:solidFill>
                  <a:srgbClr val="00B0F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第四个</a:t>
            </a:r>
            <a:r>
              <a:rPr lang="zh-CN" altLang="en-US" sz="4400" dirty="0">
                <a:solidFill>
                  <a:srgbClr val="00B05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像</a:t>
            </a:r>
            <a:r>
              <a:rPr lang="zh-CN" altLang="en-US" sz="4400" dirty="0">
                <a:solidFill>
                  <a:srgbClr val="FF00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飞鹰</a:t>
            </a:r>
            <a:r>
              <a:rPr lang="zh-CN" altLang="en-US" sz="4400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0427CA7A-DEDC-4467-966E-F569C0C4C2FA}"/>
              </a:ext>
            </a:extLst>
          </p:cNvPr>
          <p:cNvSpPr/>
          <p:nvPr/>
        </p:nvSpPr>
        <p:spPr>
          <a:xfrm>
            <a:off x="4038599" y="3886200"/>
            <a:ext cx="1143001" cy="914400"/>
          </a:xfrm>
          <a:prstGeom prst="ellipse">
            <a:avLst/>
          </a:prstGeom>
          <a:noFill/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3F05982-41AD-415E-B34B-2CFB836340A6}"/>
              </a:ext>
            </a:extLst>
          </p:cNvPr>
          <p:cNvSpPr/>
          <p:nvPr/>
        </p:nvSpPr>
        <p:spPr>
          <a:xfrm>
            <a:off x="7239000" y="5861756"/>
            <a:ext cx="1295400" cy="914400"/>
          </a:xfrm>
          <a:prstGeom prst="ellipse">
            <a:avLst/>
          </a:prstGeom>
          <a:noFill/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596FBFF-4C05-4A5C-9E2D-E656E65CCC9C}"/>
              </a:ext>
            </a:extLst>
          </p:cNvPr>
          <p:cNvSpPr/>
          <p:nvPr/>
        </p:nvSpPr>
        <p:spPr>
          <a:xfrm>
            <a:off x="3886200" y="5904131"/>
            <a:ext cx="914400" cy="914400"/>
          </a:xfrm>
          <a:prstGeom prst="ellipse">
            <a:avLst/>
          </a:prstGeom>
          <a:noFill/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C4268AA-9CA4-4478-83BD-546771691DD1}"/>
              </a:ext>
            </a:extLst>
          </p:cNvPr>
          <p:cNvSpPr/>
          <p:nvPr/>
        </p:nvSpPr>
        <p:spPr>
          <a:xfrm>
            <a:off x="2821156" y="4950178"/>
            <a:ext cx="1295400" cy="914400"/>
          </a:xfrm>
          <a:prstGeom prst="ellipse">
            <a:avLst/>
          </a:prstGeom>
          <a:noFill/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1FB356FB-56A8-4D04-851D-7B1E891CC696}"/>
              </a:ext>
            </a:extLst>
          </p:cNvPr>
          <p:cNvSpPr/>
          <p:nvPr/>
        </p:nvSpPr>
        <p:spPr>
          <a:xfrm flipH="1">
            <a:off x="4495800" y="5105400"/>
            <a:ext cx="2514600" cy="609600"/>
          </a:xfrm>
          <a:prstGeom prst="rightArrow">
            <a:avLst/>
          </a:prstGeom>
          <a:solidFill>
            <a:srgbClr val="00B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E35D05A-977D-43B1-A2BE-9C6944AE7208}"/>
              </a:ext>
            </a:extLst>
          </p:cNvPr>
          <p:cNvSpPr/>
          <p:nvPr/>
        </p:nvSpPr>
        <p:spPr>
          <a:xfrm>
            <a:off x="7141725" y="4024026"/>
            <a:ext cx="1415772" cy="156966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lvl="0" defTabSz="914400"/>
            <a:r>
              <a:rPr kumimoji="0" lang="zh-CN" altLang="en-US" sz="4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imSun" panose="02010600030101010101" pitchFamily="2" charset="-122"/>
                <a:ea typeface="SimSun" panose="02010600030101010101" pitchFamily="2" charset="-122"/>
                <a:cs typeface="+mj-cs"/>
              </a:rPr>
              <a:t>谦卑</a:t>
            </a:r>
            <a:endParaRPr kumimoji="0" lang="en-US" altLang="zh-CN" sz="4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imSun" panose="02010600030101010101" pitchFamily="2" charset="-122"/>
              <a:ea typeface="SimSun" panose="02010600030101010101" pitchFamily="2" charset="-122"/>
              <a:cs typeface="+mj-cs"/>
            </a:endParaRPr>
          </a:p>
          <a:p>
            <a:pPr lvl="0" defTabSz="914400"/>
            <a:r>
              <a:rPr lang="zh-TW" altLang="en-US" sz="4800" dirty="0">
                <a:latin typeface="SimSun" panose="02010600030101010101" pitchFamily="2" charset="-122"/>
                <a:ea typeface="SimSun" panose="02010600030101010101" pitchFamily="2" charset="-122"/>
              </a:rPr>
              <a:t>服事</a:t>
            </a:r>
            <a:endParaRPr kumimoji="0" lang="en-US" sz="4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F3EBD3E-2959-4192-ACF9-CA65C348EF29}"/>
              </a:ext>
            </a:extLst>
          </p:cNvPr>
          <p:cNvSpPr/>
          <p:nvPr/>
        </p:nvSpPr>
        <p:spPr>
          <a:xfrm>
            <a:off x="2154675" y="5029200"/>
            <a:ext cx="838200" cy="798731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100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3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body" orient="vert" idx="4294967295"/>
          </p:nvPr>
        </p:nvSpPr>
        <p:spPr>
          <a:xfrm>
            <a:off x="1283493" y="258624"/>
            <a:ext cx="6577013" cy="6619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CN" altLang="en-US" sz="4000" b="1" dirty="0"/>
              <a:t>与</a:t>
            </a:r>
            <a:r>
              <a:rPr lang="zh-TW" altLang="en-US" sz="4000" b="1" dirty="0"/>
              <a:t>主耶稣</a:t>
            </a:r>
            <a:r>
              <a:rPr lang="zh-CN" altLang="en-US" sz="4000" b="1" dirty="0"/>
              <a:t>同负一轭</a:t>
            </a:r>
            <a:endParaRPr lang="en-US" sz="4000" b="1" dirty="0"/>
          </a:p>
        </p:txBody>
      </p:sp>
      <p:sp>
        <p:nvSpPr>
          <p:cNvPr id="7" name="Rectangle 6"/>
          <p:cNvSpPr/>
          <p:nvPr/>
        </p:nvSpPr>
        <p:spPr>
          <a:xfrm>
            <a:off x="228600" y="920621"/>
            <a:ext cx="8686800" cy="5303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5720" lvl="0">
              <a:lnSpc>
                <a:spcPct val="15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ja-JP" altLang="en-US" sz="3200" b="1" u="sng" dirty="0">
                <a:latin typeface="SimSun" panose="02010600030101010101" pitchFamily="2" charset="-122"/>
                <a:ea typeface="SimSun" panose="02010600030101010101" pitchFamily="2" charset="-122"/>
              </a:rPr>
              <a:t>馬太福音</a:t>
            </a:r>
            <a:r>
              <a:rPr lang="en-US" altLang="ja-JP" sz="3200" b="1" u="sng" dirty="0">
                <a:latin typeface="SimSun" panose="02010600030101010101" pitchFamily="2" charset="-122"/>
                <a:ea typeface="SimSun" panose="02010600030101010101" pitchFamily="2" charset="-122"/>
              </a:rPr>
              <a:t>11:29</a:t>
            </a:r>
          </a:p>
          <a:p>
            <a:pPr>
              <a:lnSpc>
                <a:spcPct val="150000"/>
              </a:lnSpc>
            </a:pPr>
            <a:r>
              <a:rPr lang="en-US" altLang="zh-CN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28 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凡</a:t>
            </a:r>
            <a:r>
              <a:rPr lang="zh-CN" altLang="en-US" sz="40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劳苦担重担的人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可以</a:t>
            </a:r>
            <a:r>
              <a:rPr lang="zh-CN" altLang="en-US" sz="40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到我这里来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，我就使你们得安息。</a:t>
            </a:r>
          </a:p>
          <a:p>
            <a:pPr>
              <a:lnSpc>
                <a:spcPct val="150000"/>
              </a:lnSpc>
            </a:pPr>
            <a:r>
              <a:rPr lang="en-US" altLang="zh-CN" sz="4000" b="1" baseline="30000" dirty="0">
                <a:latin typeface="SimSun" panose="02010600030101010101" pitchFamily="2" charset="-122"/>
                <a:ea typeface="SimSun" panose="02010600030101010101" pitchFamily="2" charset="-122"/>
              </a:rPr>
              <a:t>29 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我心</a:t>
            </a:r>
            <a:r>
              <a:rPr lang="zh-CN" altLang="en-US" sz="4000" u="sng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里柔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和</a:t>
            </a:r>
            <a:r>
              <a:rPr lang="zh-CN" altLang="en-US" sz="4000" u="sng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谦卑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，你们</a:t>
            </a:r>
            <a:r>
              <a:rPr lang="zh-CN" altLang="en-US" sz="40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当负我的轭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，</a:t>
            </a:r>
            <a:r>
              <a:rPr lang="zh-CN" altLang="en-US" sz="40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学我的样式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；这样，你们</a:t>
            </a:r>
            <a:r>
              <a:rPr lang="zh-CN" altLang="en-US" sz="40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心里就必得享安息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0318838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4EC4940-66DC-44B3-B0D5-2C669D5EB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524000"/>
            <a:ext cx="5562600" cy="381000"/>
          </a:xfrm>
        </p:spPr>
        <p:txBody>
          <a:bodyPr>
            <a:normAutofit fontScale="90000"/>
          </a:bodyPr>
          <a:lstStyle/>
          <a:p>
            <a:r>
              <a:rPr lang="zh-TW" altLang="en-US" sz="4400" dirty="0">
                <a:solidFill>
                  <a:schemeClr val="tx2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願意成為耶穌的</a:t>
            </a:r>
            <a:r>
              <a:rPr lang="zh-TW" altLang="en-US" sz="4400" u="sng" dirty="0">
                <a:latin typeface="SimSun" panose="02010600030101010101" pitchFamily="2" charset="-122"/>
                <a:ea typeface="SimSun" panose="02010600030101010101" pitchFamily="2" charset="-122"/>
              </a:rPr>
              <a:t>真</a:t>
            </a:r>
            <a:r>
              <a:rPr lang="zh-TW" altLang="en-US" sz="4400" dirty="0">
                <a:solidFill>
                  <a:schemeClr val="tx2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門徒</a:t>
            </a:r>
            <a:br>
              <a:rPr lang="en-US" dirty="0">
                <a:solidFill>
                  <a:schemeClr val="tx2"/>
                </a:solidFill>
                <a:latin typeface="SimSun" panose="02010600030101010101" pitchFamily="2" charset="-122"/>
                <a:ea typeface="SimSun" panose="02010600030101010101" pitchFamily="2" charset="-122"/>
              </a:rPr>
            </a:br>
            <a:br>
              <a:rPr lang="en-US" b="1" dirty="0"/>
            </a:b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055" y="2637491"/>
            <a:ext cx="4611345" cy="345850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2791123"/>
            <a:ext cx="436466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5720" lvl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4000" dirty="0">
                <a:latin typeface="SimSun" panose="02010600030101010101" pitchFamily="2" charset="-122"/>
                <a:ea typeface="SimSun" panose="02010600030101010101" pitchFamily="2" charset="-122"/>
              </a:rPr>
              <a:t>1.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到我这里来</a:t>
            </a:r>
            <a:endParaRPr lang="en-US" altLang="zh-CN" sz="4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R="45720" lvl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4000" dirty="0">
                <a:latin typeface="SimSun" panose="02010600030101010101" pitchFamily="2" charset="-122"/>
                <a:ea typeface="SimSun" panose="02010600030101010101" pitchFamily="2" charset="-122"/>
              </a:rPr>
              <a:t>2.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负我的轭</a:t>
            </a:r>
            <a:endParaRPr lang="en-US" altLang="zh-CN" sz="4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R="45720" lvl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4000" dirty="0">
                <a:latin typeface="SimSun" panose="02010600030101010101" pitchFamily="2" charset="-122"/>
                <a:ea typeface="SimSun" panose="02010600030101010101" pitchFamily="2" charset="-122"/>
              </a:rPr>
              <a:t>3.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学我的样式</a:t>
            </a:r>
            <a:endParaRPr lang="en-US" altLang="zh-CN" sz="4000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R="45720" lvl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4000" dirty="0">
                <a:latin typeface="SimSun" panose="02010600030101010101" pitchFamily="2" charset="-122"/>
                <a:ea typeface="SimSun" panose="02010600030101010101" pitchFamily="2" charset="-122"/>
              </a:rPr>
              <a:t>4.</a:t>
            </a:r>
            <a:r>
              <a:rPr lang="zh-CN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心里必得享安息</a:t>
            </a:r>
            <a:endParaRPr lang="en-US" altLang="zh-CN" sz="4000" dirty="0">
              <a:latin typeface="SimSun" panose="02010600030101010101" pitchFamily="2" charset="-122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5170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245533" y="152400"/>
            <a:ext cx="4927600" cy="6477000"/>
          </a:xfrm>
        </p:spPr>
        <p:txBody>
          <a:bodyPr>
            <a:normAutofit fontScale="92500" lnSpcReduction="20000"/>
          </a:bodyPr>
          <a:lstStyle/>
          <a:p>
            <a:pPr marL="0" indent="0" algn="l">
              <a:buNone/>
            </a:pPr>
            <a:r>
              <a:rPr lang="zh-TW" altLang="en-US" sz="3600" dirty="0">
                <a:latin typeface="SimSun" panose="02010600030101010101" pitchFamily="2" charset="-122"/>
                <a:ea typeface="SimSun" panose="02010600030101010101" pitchFamily="2" charset="-122"/>
              </a:rPr>
              <a:t>  </a:t>
            </a:r>
            <a:r>
              <a:rPr lang="zh-TW" altLang="en-US" sz="3600" u="sng" dirty="0">
                <a:latin typeface="SimSun" panose="02010600030101010101" pitchFamily="2" charset="-122"/>
                <a:ea typeface="SimSun" panose="02010600030101010101" pitchFamily="2" charset="-122"/>
              </a:rPr>
              <a:t>約 翰 一 書 </a:t>
            </a:r>
            <a:r>
              <a:rPr lang="en-US" altLang="zh-TW" sz="3600" u="sng" dirty="0">
                <a:latin typeface="SimSun" panose="02010600030101010101" pitchFamily="2" charset="-122"/>
                <a:ea typeface="SimSun" panose="02010600030101010101" pitchFamily="2" charset="-122"/>
              </a:rPr>
              <a:t>2:27</a:t>
            </a:r>
          </a:p>
          <a:p>
            <a:pPr algn="l"/>
            <a:endParaRPr lang="en-US" altLang="ja-JP" sz="3200" b="1" u="sng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你们从主所受的</a:t>
            </a:r>
            <a:r>
              <a:rPr lang="zh-TW" altLang="en-US" sz="4000" u="sng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恩膏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常存在</a:t>
            </a:r>
            <a:r>
              <a:rPr lang="zh-TW" altLang="en-US" sz="4000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你们心里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，并不用人教训你们，自有</a:t>
            </a:r>
            <a:r>
              <a:rPr lang="zh-TW" altLang="en-US" sz="4000" b="1" u="sng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主的恩膏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在</a:t>
            </a:r>
            <a:r>
              <a:rPr lang="zh-TW" altLang="en-US" sz="4000" b="1" u="sng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凡事上教训你们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。这</a:t>
            </a:r>
            <a:r>
              <a:rPr lang="zh-TW" altLang="en-US" sz="4000" b="1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恩膏是真的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，不是假的；你们要</a:t>
            </a:r>
            <a:r>
              <a:rPr lang="zh-TW" altLang="en-US" sz="4000" b="1" u="sng" dirty="0">
                <a:solidFill>
                  <a:srgbClr val="FFFF00"/>
                </a:solidFill>
                <a:latin typeface="SimSun" panose="02010600030101010101" pitchFamily="2" charset="-122"/>
                <a:ea typeface="SimSun" panose="02010600030101010101" pitchFamily="2" charset="-122"/>
              </a:rPr>
              <a:t>按这恩膏的教训住在主里面</a:t>
            </a:r>
            <a:r>
              <a:rPr lang="zh-TW" altLang="en-US" sz="4000" dirty="0">
                <a:latin typeface="SimSun" panose="02010600030101010101" pitchFamily="2" charset="-122"/>
                <a:ea typeface="SimSun" panose="02010600030101010101" pitchFamily="2" charset="-122"/>
              </a:rPr>
              <a:t>。</a:t>
            </a:r>
          </a:p>
          <a:p>
            <a:pPr algn="l"/>
            <a:endParaRPr lang="en-US" altLang="ja-JP" sz="4000" b="1" dirty="0">
              <a:latin typeface="SimSun" panose="02010600030101010101" pitchFamily="2" charset="-122"/>
              <a:ea typeface="SimSun" panose="02010600030101010101" pitchFamily="2" charset="-122"/>
            </a:endParaRPr>
          </a:p>
          <a:p>
            <a:pPr algn="l"/>
            <a:endParaRPr lang="ja-JP" altLang="en-US" sz="4000" dirty="0"/>
          </a:p>
          <a:p>
            <a:pPr algn="ctr"/>
            <a:endParaRPr lang="en-US" altLang="zh-TW" sz="1500" dirty="0">
              <a:solidFill>
                <a:prstClr val="black"/>
              </a:solidFill>
              <a:cs typeface="+mj-cs"/>
            </a:endParaRPr>
          </a:p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2133600"/>
            <a:ext cx="3606800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92098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1653</TotalTime>
  <Words>228</Words>
  <Application>Microsoft Office PowerPoint</Application>
  <PresentationFormat>On-screen Show (4:3)</PresentationFormat>
  <Paragraphs>48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ＭＳ Ｐゴシック</vt:lpstr>
      <vt:lpstr>新細明體</vt:lpstr>
      <vt:lpstr>SimSun</vt:lpstr>
      <vt:lpstr>SimSun</vt:lpstr>
      <vt:lpstr>Arial</vt:lpstr>
      <vt:lpstr>Calibri</vt:lpstr>
      <vt:lpstr>Calibri Light</vt:lpstr>
      <vt:lpstr>Trebuchet MS</vt:lpstr>
      <vt:lpstr>Berlin</vt:lpstr>
      <vt:lpstr>Office Theme</vt:lpstr>
      <vt:lpstr>PowerPoint Presentation</vt:lpstr>
      <vt:lpstr>谦卑 Humility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願意成為耶穌的真門徒  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谦卑 1</dc:title>
  <dc:creator>Paul Chen</dc:creator>
  <cp:lastModifiedBy>Francis Neiman</cp:lastModifiedBy>
  <cp:revision>87</cp:revision>
  <cp:lastPrinted>2018-10-28T14:18:21Z</cp:lastPrinted>
  <dcterms:created xsi:type="dcterms:W3CDTF">2016-09-03T18:23:09Z</dcterms:created>
  <dcterms:modified xsi:type="dcterms:W3CDTF">2018-10-28T16:40:26Z</dcterms:modified>
</cp:coreProperties>
</file>