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497" r:id="rId2"/>
    <p:sldId id="531" r:id="rId3"/>
    <p:sldId id="533" r:id="rId4"/>
    <p:sldId id="534" r:id="rId5"/>
    <p:sldId id="535" r:id="rId6"/>
    <p:sldId id="536" r:id="rId7"/>
    <p:sldId id="537" r:id="rId8"/>
    <p:sldId id="538" r:id="rId9"/>
    <p:sldId id="539" r:id="rId10"/>
    <p:sldId id="540" r:id="rId11"/>
    <p:sldId id="541" r:id="rId12"/>
    <p:sldId id="542" r:id="rId13"/>
    <p:sldId id="543" r:id="rId14"/>
    <p:sldId id="544" r:id="rId15"/>
    <p:sldId id="545" r:id="rId16"/>
    <p:sldId id="546" r:id="rId17"/>
    <p:sldId id="551" r:id="rId18"/>
    <p:sldId id="549" r:id="rId19"/>
    <p:sldId id="550" r:id="rId20"/>
    <p:sldId id="552" r:id="rId21"/>
    <p:sldId id="54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1/6/19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1/6/19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翻轉的神蹟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 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（一）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734941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023412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30:11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你已將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我的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哀哭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變為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跳舞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，將我的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麻衣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脫去，給我披上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喜樂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，好叫我的靈歌頌你，並不住聲，耶和華我的神啊，我要稱謝你，直到永遠。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1164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023412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61:3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賜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華冠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與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錫安悲哀的人、代替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灰塵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喜樂油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、代替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悲哀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讚美衣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、代替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憂傷之靈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．使他們稱為公義樹、是耶和華所栽的、叫他得榮耀 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55051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023412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4:17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主的靈在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我身上，因為祂用膏膏我，叫我傳福音給貧窮的人，差遣我報告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被擄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得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釋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放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瞎眼的得看見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受壓制的得自由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，報告神悦納人的禧年。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6728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405686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1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起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初，神創造天地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地是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空虛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混沌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，淵面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黑暗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神的靈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運行在水面上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500" b="1" dirty="0" smtClean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。。。。。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 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868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05271" y="692212"/>
            <a:ext cx="8781951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第一日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：造光分晝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夜。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第二日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：創造空氣將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水分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開，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成為天與地。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第三日：將地上的水聚在一起，成為陸地與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海；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造了青草，菜蔬，樹木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第四日：造光體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，分管晝夜，又造眾星。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第五日：造水中活物和空中飛鳥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第六日：造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陸上爬蟲走獸和人類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2682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40568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1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起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初，神創造天地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地是空虛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混沌，淵面黑暗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神的靈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運行在水面上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500" b="1" dirty="0" smtClean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。。。。。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31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神看著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一切所造的都甚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好</a:t>
            </a:r>
            <a:endParaRPr lang="en-US" altLang="zh-TW" sz="4500" b="1" dirty="0" smtClean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，有晚上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、有早晨、是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第六</a:t>
            </a:r>
            <a:endParaRPr lang="en-US" altLang="zh-TW" sz="4500" b="1" dirty="0" smtClean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日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83963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罪人被翻轉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297214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40568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彼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得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前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:9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惟有你們</a:t>
            </a:r>
            <a:r>
              <a:rPr lang="zh-TW" altLang="en-US" sz="4500" b="1" dirty="0" smtClean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是被揀選的族類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是有君尊的祭司、</a:t>
            </a:r>
            <a:r>
              <a:rPr lang="zh-TW" altLang="en-US" sz="4500" b="1" dirty="0">
                <a:ln w="11430"/>
                <a:solidFill>
                  <a:srgbClr val="CCFFCC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是聖潔的國度、</a:t>
            </a:r>
            <a:r>
              <a:rPr lang="zh-TW" altLang="en-US" sz="4500" b="1" dirty="0">
                <a:ln w="11430"/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是屬神的子民、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要叫你們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宣揚那召你們出黑暗入奇妙光明者的美德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364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405686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30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:18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必然等候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要施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恩給</a:t>
            </a:r>
            <a:endParaRPr lang="en-US" altLang="zh-TW" sz="45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必然興起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好憐憫</a:t>
            </a:r>
            <a:endParaRPr lang="en-US" altLang="zh-TW" sz="45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．因為耶和華是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公平的</a:t>
            </a:r>
            <a:endParaRPr lang="en-US" altLang="zh-TW" sz="4500" b="1" dirty="0" smtClean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神．凡等候他的都是有福的。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82936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787955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如何經歷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翻轉的神蹟？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957885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23024" y="908900"/>
            <a:ext cx="892097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“主，如果是你”</a:t>
            </a:r>
            <a:endParaRPr lang="en-US" altLang="zh-TW" sz="8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75424" y="2551039"/>
            <a:ext cx="854555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  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（太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14: 24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31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可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6:45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52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約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6:16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21 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6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911634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405686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30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:18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必然等候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要施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恩給</a:t>
            </a:r>
            <a:endParaRPr lang="en-US" altLang="zh-TW" sz="45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必然興起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好憐憫</a:t>
            </a:r>
            <a:endParaRPr lang="en-US" altLang="zh-TW" sz="4500" b="1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．因為耶和華是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公平的</a:t>
            </a:r>
            <a:endParaRPr lang="en-US" altLang="zh-TW" sz="4500" b="1" dirty="0" smtClean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神．凡等候他的都是有福的。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8502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8489" y="306930"/>
            <a:ext cx="8542968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馬太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:24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31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那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時船在海中，因風不順，被浪搖撼。夜裏四更天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，耶穌在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海面上走，往門徒那裏去。門徒看見他在海面上走，就驚慌了，說，是個鬼怪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，便害怕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，喊叫起來。耶穌連忙對他們說，你們放心。是我，不要怕。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502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8489" y="503467"/>
            <a:ext cx="854296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馬太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:24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31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altLang="zh-TW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彼得說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主，如果是你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請叫我從水面上走到你那裏去。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耶穌說，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你來吧。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彼得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就從船上下去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，在水面上走，要到耶穌那裏去。只因見風甚大、就害怕．將要沉下去、便喊著說、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主阿、救我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耶穌趕緊伸手拉住他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、說、你這小信的人哪、為甚麼疑惑呢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205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934875" y="963627"/>
            <a:ext cx="772905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“主啊，如果是你”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“你來吧”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立刻行動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定睛在主的身上</a:t>
            </a:r>
            <a:endParaRPr lang="en-US" altLang="zh-TW" sz="6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105658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05665" y="929452"/>
            <a:ext cx="77290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8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“我也要！”</a:t>
            </a:r>
            <a:endParaRPr lang="en-US" altLang="zh-TW" sz="8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05665" y="2945331"/>
            <a:ext cx="77290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8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“我還要！”</a:t>
            </a:r>
            <a:endParaRPr lang="en-US" altLang="zh-TW" sz="8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164801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8489" y="503467"/>
            <a:ext cx="854296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altLang="zh-TW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43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:18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19 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耶和華如此說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、你們不要記念從前的事、也不要思想古時的事。看哪、我要作一件新事、如今要發現、你們豈不知道麼．我必在曠野開道路、在沙漠開江河。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4865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8489" y="503467"/>
            <a:ext cx="854296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altLang="zh-TW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43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:16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  <a:r>
              <a:rPr 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0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耶和</a:t>
            </a:r>
            <a:r>
              <a:rPr lang="zh-TW" altLang="en-US" sz="40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華在滄海中開道、在大水中開路．使車輛、馬匹、軍兵、勇士、都出來、一同躺下不再起來、他們滅沒好像熄滅的燈火．</a:t>
            </a:r>
            <a:endParaRPr lang="en-US" sz="4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235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787955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祂能翻轉！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959022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787955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祂是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做新事的神！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510834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5355</TotalTime>
  <Words>616</Words>
  <Application>Microsoft Macintosh PowerPoint</Application>
  <PresentationFormat>On-screen Show (4:3)</PresentationFormat>
  <Paragraphs>69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127</cp:revision>
  <dcterms:created xsi:type="dcterms:W3CDTF">2018-05-06T00:06:01Z</dcterms:created>
  <dcterms:modified xsi:type="dcterms:W3CDTF">2019-01-06T17:56:54Z</dcterms:modified>
</cp:coreProperties>
</file>