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90" d="100"/>
          <a:sy n="90" d="100"/>
        </p:scale>
        <p:origin x="816" y="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33c7d3fedf_0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33c7d3fedf_0_1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3c7d3fedf_0_4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33c7d3fedf_0_4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Joshua 21:45  -  </a:t>
            </a:r>
            <a:r>
              <a:rPr lang="en" sz="1200">
                <a:highlight>
                  <a:srgbClr val="FFFFFF"/>
                </a:highlight>
                <a:latin typeface="Verdana"/>
                <a:ea typeface="Verdana"/>
                <a:cs typeface="Verdana"/>
                <a:sym typeface="Verdana"/>
              </a:rPr>
              <a:t>Not one of all the Lord’s good </a:t>
            </a:r>
            <a:r>
              <a:rPr lang="en" sz="1200" b="1">
                <a:highlight>
                  <a:srgbClr val="FFFFFF"/>
                </a:highlight>
                <a:latin typeface="Verdana"/>
                <a:ea typeface="Verdana"/>
                <a:cs typeface="Verdana"/>
                <a:sym typeface="Verdana"/>
              </a:rPr>
              <a:t>promises</a:t>
            </a:r>
            <a:r>
              <a:rPr lang="en" sz="1200">
                <a:highlight>
                  <a:srgbClr val="FFFFFF"/>
                </a:highlight>
                <a:latin typeface="Verdana"/>
                <a:ea typeface="Verdana"/>
                <a:cs typeface="Verdana"/>
                <a:sym typeface="Verdana"/>
              </a:rPr>
              <a:t> to Israel failed; every one was fulfilled.</a:t>
            </a:r>
            <a:endParaRPr sz="1200">
              <a:highlight>
                <a:srgbClr val="FFFFFF"/>
              </a:highlight>
              <a:latin typeface="Verdana"/>
              <a:ea typeface="Verdana"/>
              <a:cs typeface="Verdana"/>
              <a:sym typeface="Verdana"/>
            </a:endParaRPr>
          </a:p>
          <a:p>
            <a:pPr marL="0" lvl="0" indent="0" algn="l" rtl="0">
              <a:spcBef>
                <a:spcPts val="0"/>
              </a:spcBef>
              <a:spcAft>
                <a:spcPts val="0"/>
              </a:spcAft>
              <a:buNone/>
            </a:pPr>
            <a:endParaRPr sz="1200">
              <a:highlight>
                <a:srgbClr val="FFFFFF"/>
              </a:highlight>
              <a:latin typeface="Verdana"/>
              <a:ea typeface="Verdana"/>
              <a:cs typeface="Verdana"/>
              <a:sym typeface="Verdana"/>
            </a:endParaRPr>
          </a:p>
          <a:p>
            <a:pPr marL="0" lvl="0" indent="0" algn="l" rtl="0">
              <a:spcBef>
                <a:spcPts val="0"/>
              </a:spcBef>
              <a:spcAft>
                <a:spcPts val="0"/>
              </a:spcAft>
              <a:buNone/>
            </a:pPr>
            <a:r>
              <a:rPr lang="en" sz="1200">
                <a:highlight>
                  <a:srgbClr val="FFFFFF"/>
                </a:highlight>
                <a:latin typeface="Verdana"/>
                <a:ea typeface="Verdana"/>
                <a:cs typeface="Verdana"/>
                <a:sym typeface="Verdana"/>
              </a:rPr>
              <a:t>Psalm 119:148 - My eyes stay open through the watches of the night, that I may meditate on your </a:t>
            </a:r>
            <a:r>
              <a:rPr lang="en" sz="1200" b="1">
                <a:highlight>
                  <a:srgbClr val="FFFFFF"/>
                </a:highlight>
                <a:latin typeface="Verdana"/>
                <a:ea typeface="Verdana"/>
                <a:cs typeface="Verdana"/>
                <a:sym typeface="Verdana"/>
              </a:rPr>
              <a:t>promises</a:t>
            </a:r>
            <a:r>
              <a:rPr lang="en" sz="1200">
                <a:highlight>
                  <a:srgbClr val="FFFFFF"/>
                </a:highlight>
                <a:latin typeface="Verdana"/>
                <a:ea typeface="Verdana"/>
                <a:cs typeface="Verdana"/>
                <a:sym typeface="Verdana"/>
              </a:rPr>
              <a:t>.</a:t>
            </a:r>
            <a:endParaRPr sz="1200">
              <a:highlight>
                <a:srgbClr val="FFFFFF"/>
              </a:highlight>
              <a:latin typeface="Verdana"/>
              <a:ea typeface="Verdana"/>
              <a:cs typeface="Verdana"/>
              <a:sym typeface="Verdana"/>
            </a:endParaRPr>
          </a:p>
          <a:p>
            <a:pPr marL="0" lvl="0" indent="0" algn="l" rtl="0">
              <a:spcBef>
                <a:spcPts val="0"/>
              </a:spcBef>
              <a:spcAft>
                <a:spcPts val="0"/>
              </a:spcAft>
              <a:buNone/>
            </a:pPr>
            <a:endParaRPr sz="1200">
              <a:highlight>
                <a:srgbClr val="FFFFFF"/>
              </a:highlight>
              <a:latin typeface="Verdana"/>
              <a:ea typeface="Verdana"/>
              <a:cs typeface="Verdana"/>
              <a:sym typeface="Verdana"/>
            </a:endParaRPr>
          </a:p>
          <a:p>
            <a:pPr marL="0" lvl="0" indent="0" algn="l" rtl="0">
              <a:spcBef>
                <a:spcPts val="0"/>
              </a:spcBef>
              <a:spcAft>
                <a:spcPts val="0"/>
              </a:spcAft>
              <a:buNone/>
            </a:pPr>
            <a:r>
              <a:rPr lang="en" sz="1200">
                <a:highlight>
                  <a:srgbClr val="FFFFFF"/>
                </a:highlight>
                <a:latin typeface="Verdana"/>
                <a:ea typeface="Verdana"/>
                <a:cs typeface="Verdana"/>
                <a:sym typeface="Verdana"/>
              </a:rPr>
              <a:t>2 Corinthians 1:20 - For no matter how many </a:t>
            </a:r>
            <a:r>
              <a:rPr lang="en" sz="1200" b="1">
                <a:highlight>
                  <a:srgbClr val="FFFFFF"/>
                </a:highlight>
                <a:latin typeface="Verdana"/>
                <a:ea typeface="Verdana"/>
                <a:cs typeface="Verdana"/>
                <a:sym typeface="Verdana"/>
              </a:rPr>
              <a:t>promises</a:t>
            </a:r>
            <a:r>
              <a:rPr lang="en" sz="1200">
                <a:highlight>
                  <a:srgbClr val="FFFFFF"/>
                </a:highlight>
                <a:latin typeface="Verdana"/>
                <a:ea typeface="Verdana"/>
                <a:cs typeface="Verdana"/>
                <a:sym typeface="Verdana"/>
              </a:rPr>
              <a:t> God has made, they are “Yes” in Christ. And so through him the “Amen” is spoken by us to the glory of God.</a:t>
            </a:r>
            <a:endParaRPr sz="1200">
              <a:highlight>
                <a:srgbClr val="FFFFFF"/>
              </a:highlight>
              <a:latin typeface="Verdana"/>
              <a:ea typeface="Verdana"/>
              <a:cs typeface="Verdana"/>
              <a:sym typeface="Verdana"/>
            </a:endParaRPr>
          </a:p>
          <a:p>
            <a:pPr marL="0" lvl="0" indent="0" algn="l" rtl="0">
              <a:spcBef>
                <a:spcPts val="0"/>
              </a:spcBef>
              <a:spcAft>
                <a:spcPts val="0"/>
              </a:spcAft>
              <a:buNone/>
            </a:pPr>
            <a:endParaRPr sz="1200">
              <a:highlight>
                <a:srgbClr val="FFFFFF"/>
              </a:highlight>
              <a:latin typeface="Verdana"/>
              <a:ea typeface="Verdana"/>
              <a:cs typeface="Verdana"/>
              <a:sym typeface="Verdana"/>
            </a:endParaRPr>
          </a:p>
          <a:p>
            <a:pPr marL="0" lvl="0" indent="0" algn="l" rtl="0">
              <a:spcBef>
                <a:spcPts val="0"/>
              </a:spcBef>
              <a:spcAft>
                <a:spcPts val="0"/>
              </a:spcAft>
              <a:buNone/>
            </a:pPr>
            <a:r>
              <a:rPr lang="en" sz="1200">
                <a:highlight>
                  <a:srgbClr val="FFFFFF"/>
                </a:highlight>
                <a:latin typeface="Verdana"/>
                <a:ea typeface="Verdana"/>
                <a:cs typeface="Verdana"/>
                <a:sym typeface="Verdana"/>
              </a:rPr>
              <a:t>2 Corinthians 7:1 - since we have these </a:t>
            </a:r>
            <a:r>
              <a:rPr lang="en" sz="1200" b="1">
                <a:highlight>
                  <a:srgbClr val="FFFFFF"/>
                </a:highlight>
                <a:latin typeface="Verdana"/>
                <a:ea typeface="Verdana"/>
                <a:cs typeface="Verdana"/>
                <a:sym typeface="Verdana"/>
              </a:rPr>
              <a:t>promises</a:t>
            </a:r>
            <a:r>
              <a:rPr lang="en" sz="1200">
                <a:highlight>
                  <a:srgbClr val="FFFFFF"/>
                </a:highlight>
                <a:latin typeface="Verdana"/>
                <a:ea typeface="Verdana"/>
                <a:cs typeface="Verdana"/>
                <a:sym typeface="Verdana"/>
              </a:rPr>
              <a:t>, dear friends, let us purify ourselves from everything that contaminates body and spirit, perfecting holiness out of reverence for God.</a:t>
            </a:r>
            <a:endParaRPr sz="1200">
              <a:highlight>
                <a:srgbClr val="FFFFFF"/>
              </a:highlight>
              <a:latin typeface="Verdana"/>
              <a:ea typeface="Verdana"/>
              <a:cs typeface="Verdana"/>
              <a:sym typeface="Verdana"/>
            </a:endParaRPr>
          </a:p>
          <a:p>
            <a:pPr marL="0" lvl="0" indent="0" algn="l" rtl="0">
              <a:spcBef>
                <a:spcPts val="0"/>
              </a:spcBef>
              <a:spcAft>
                <a:spcPts val="0"/>
              </a:spcAft>
              <a:buNone/>
            </a:pPr>
            <a:endParaRPr sz="1200">
              <a:highlight>
                <a:srgbClr val="FFFFFF"/>
              </a:highlight>
              <a:latin typeface="Verdana"/>
              <a:ea typeface="Verdana"/>
              <a:cs typeface="Verdana"/>
              <a:sym typeface="Verdana"/>
            </a:endParaRPr>
          </a:p>
          <a:p>
            <a:pPr marL="0" lvl="0" indent="0" algn="l" rtl="0">
              <a:spcBef>
                <a:spcPts val="0"/>
              </a:spcBef>
              <a:spcAft>
                <a:spcPts val="0"/>
              </a:spcAft>
              <a:buNone/>
            </a:pPr>
            <a:r>
              <a:rPr lang="en" sz="1200">
                <a:highlight>
                  <a:srgbClr val="FFFFFF"/>
                </a:highlight>
                <a:latin typeface="Verdana"/>
                <a:ea typeface="Verdana"/>
                <a:cs typeface="Verdana"/>
                <a:sym typeface="Verdana"/>
              </a:rPr>
              <a:t>Hebrews 8:6 - </a:t>
            </a:r>
            <a:r>
              <a:rPr lang="en" sz="1200">
                <a:highlight>
                  <a:srgbClr val="FFFFFF"/>
                </a:highlight>
              </a:rPr>
              <a:t>But now Jesus, our High Priest, has been given a ministry that is far superior to the old priesthood, for he is the one who mediates for us a far better covenant with God, based on better promises.</a:t>
            </a:r>
            <a:endParaRPr sz="1200">
              <a:highlight>
                <a:srgbClr val="FFFFFF"/>
              </a:highlight>
            </a:endParaRPr>
          </a:p>
          <a:p>
            <a:pPr marL="0" lvl="0" indent="0" algn="l" rtl="0">
              <a:spcBef>
                <a:spcPts val="0"/>
              </a:spcBef>
              <a:spcAft>
                <a:spcPts val="0"/>
              </a:spcAft>
              <a:buNone/>
            </a:pPr>
            <a:endParaRPr sz="1200">
              <a:highlight>
                <a:srgbClr val="FFFFFF"/>
              </a:highlight>
            </a:endParaRPr>
          </a:p>
          <a:p>
            <a:pPr marL="0" lvl="0" indent="0" algn="l" rtl="0">
              <a:spcBef>
                <a:spcPts val="0"/>
              </a:spcBef>
              <a:spcAft>
                <a:spcPts val="0"/>
              </a:spcAft>
              <a:buNone/>
            </a:pPr>
            <a:r>
              <a:rPr lang="en" sz="1200">
                <a:highlight>
                  <a:srgbClr val="FFFFFF"/>
                </a:highlight>
              </a:rPr>
              <a:t>What is Promised:</a:t>
            </a:r>
            <a:endParaRPr sz="1200">
              <a:highlight>
                <a:srgbClr val="FFFFFF"/>
              </a:highlight>
            </a:endParaRPr>
          </a:p>
          <a:p>
            <a:pPr marL="0" lvl="0" indent="0" algn="l" rtl="0">
              <a:spcBef>
                <a:spcPts val="0"/>
              </a:spcBef>
              <a:spcAft>
                <a:spcPts val="0"/>
              </a:spcAft>
              <a:buNone/>
            </a:pPr>
            <a:r>
              <a:rPr lang="en" sz="1200">
                <a:highlight>
                  <a:srgbClr val="FFFFFF"/>
                </a:highlight>
              </a:rPr>
              <a:t>Forgiveness of All Sin - Murder, Adultery, Stealing, Greed, Lying, Betraying your family, Dishonoring your Father or Mother, Unbelief in God</a:t>
            </a:r>
            <a:endParaRPr sz="1200">
              <a:highlight>
                <a:srgbClr val="FFFFFF"/>
              </a:highlight>
            </a:endParaRPr>
          </a:p>
          <a:p>
            <a:pPr marL="0" lvl="0" indent="0" algn="l" rtl="0">
              <a:spcBef>
                <a:spcPts val="0"/>
              </a:spcBef>
              <a:spcAft>
                <a:spcPts val="0"/>
              </a:spcAft>
              <a:buNone/>
            </a:pPr>
            <a:r>
              <a:rPr lang="en" sz="1200">
                <a:highlight>
                  <a:srgbClr val="FFFFFF"/>
                </a:highlight>
                <a:latin typeface="Verdana"/>
                <a:ea typeface="Verdana"/>
                <a:cs typeface="Verdana"/>
                <a:sym typeface="Verdana"/>
              </a:rPr>
              <a:t>Restoration of the Humble, Believing People</a:t>
            </a:r>
            <a:endParaRPr sz="1200">
              <a:highlight>
                <a:srgbClr val="FFFFFF"/>
              </a:highlight>
              <a:latin typeface="Verdana"/>
              <a:ea typeface="Verdana"/>
              <a:cs typeface="Verdana"/>
              <a:sym typeface="Verdana"/>
            </a:endParaRPr>
          </a:p>
          <a:p>
            <a:pPr marL="0" lvl="0" indent="0" algn="l" rtl="0">
              <a:spcBef>
                <a:spcPts val="0"/>
              </a:spcBef>
              <a:spcAft>
                <a:spcPts val="0"/>
              </a:spcAft>
              <a:buNone/>
            </a:pPr>
            <a:r>
              <a:rPr lang="en" sz="1200">
                <a:highlight>
                  <a:srgbClr val="FFFFFF"/>
                </a:highlight>
                <a:latin typeface="Verdana"/>
                <a:ea typeface="Verdana"/>
                <a:cs typeface="Verdana"/>
                <a:sym typeface="Verdana"/>
              </a:rPr>
              <a:t>Exaltation of the Humble</a:t>
            </a:r>
            <a:endParaRPr sz="1200">
              <a:highlight>
                <a:srgbClr val="FFFFFF"/>
              </a:highlight>
              <a:latin typeface="Verdana"/>
              <a:ea typeface="Verdana"/>
              <a:cs typeface="Verdana"/>
              <a:sym typeface="Verdana"/>
            </a:endParaRPr>
          </a:p>
          <a:p>
            <a:pPr marL="0" lvl="0" indent="0" algn="l" rtl="0">
              <a:spcBef>
                <a:spcPts val="0"/>
              </a:spcBef>
              <a:spcAft>
                <a:spcPts val="0"/>
              </a:spcAft>
              <a:buNone/>
            </a:pPr>
            <a:r>
              <a:rPr lang="en" sz="1200">
                <a:highlight>
                  <a:srgbClr val="FFFFFF"/>
                </a:highlight>
                <a:latin typeface="Verdana"/>
                <a:ea typeface="Verdana"/>
                <a:cs typeface="Verdana"/>
                <a:sym typeface="Verdana"/>
              </a:rPr>
              <a:t>Friendship with God</a:t>
            </a:r>
            <a:endParaRPr sz="1200">
              <a:highlight>
                <a:srgbClr val="FFFFFF"/>
              </a:highlight>
              <a:latin typeface="Verdana"/>
              <a:ea typeface="Verdana"/>
              <a:cs typeface="Verdana"/>
              <a:sym typeface="Verdana"/>
            </a:endParaRPr>
          </a:p>
          <a:p>
            <a:pPr marL="0" lvl="0" indent="0" algn="l" rtl="0">
              <a:spcBef>
                <a:spcPts val="0"/>
              </a:spcBef>
              <a:spcAft>
                <a:spcPts val="0"/>
              </a:spcAft>
              <a:buNone/>
            </a:pPr>
            <a:r>
              <a:rPr lang="en" sz="1200">
                <a:highlight>
                  <a:srgbClr val="FFFFFF"/>
                </a:highlight>
                <a:latin typeface="Verdana"/>
                <a:ea typeface="Verdana"/>
                <a:cs typeface="Verdana"/>
                <a:sym typeface="Verdana"/>
              </a:rPr>
              <a:t>Eternal Life</a:t>
            </a:r>
            <a:endParaRPr sz="1200">
              <a:highlight>
                <a:srgbClr val="FFFFFF"/>
              </a:highlight>
              <a:latin typeface="Verdana"/>
              <a:ea typeface="Verdana"/>
              <a:cs typeface="Verdana"/>
              <a:sym typeface="Verdana"/>
            </a:endParaRPr>
          </a:p>
          <a:p>
            <a:pPr marL="0" lvl="0" indent="0" algn="l" rtl="0">
              <a:spcBef>
                <a:spcPts val="0"/>
              </a:spcBef>
              <a:spcAft>
                <a:spcPts val="0"/>
              </a:spcAft>
              <a:buNone/>
            </a:pPr>
            <a:r>
              <a:rPr lang="en" sz="1200">
                <a:highlight>
                  <a:srgbClr val="FFFFFF"/>
                </a:highlight>
                <a:latin typeface="Verdana"/>
                <a:ea typeface="Verdana"/>
                <a:cs typeface="Verdana"/>
                <a:sym typeface="Verdana"/>
              </a:rPr>
              <a:t>Provision of Food and Financial Well Being in this Life</a:t>
            </a:r>
            <a:endParaRPr sz="1200">
              <a:highlight>
                <a:srgbClr val="FFFFFF"/>
              </a:highlight>
              <a:latin typeface="Verdana"/>
              <a:ea typeface="Verdana"/>
              <a:cs typeface="Verdana"/>
              <a:sym typeface="Verdana"/>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33c7d3fed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33c7d3fed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3c7d3fedf_0_4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33c7d3fedf_0_4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3c7d3fedf_0_4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3c7d3fedf_0_4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r>
              <a:rPr lang="en"/>
              <a:t>Joshua 21:45  -  </a:t>
            </a:r>
            <a:r>
              <a:rPr lang="en" sz="1200">
                <a:highlight>
                  <a:srgbClr val="FFFFFF"/>
                </a:highlight>
                <a:latin typeface="Verdana"/>
                <a:ea typeface="Verdana"/>
                <a:cs typeface="Verdana"/>
                <a:sym typeface="Verdana"/>
              </a:rPr>
              <a:t>Not one of all the Lord’s good </a:t>
            </a:r>
            <a:r>
              <a:rPr lang="en" sz="1200" b="1">
                <a:highlight>
                  <a:srgbClr val="FFFFFF"/>
                </a:highlight>
                <a:latin typeface="Verdana"/>
                <a:ea typeface="Verdana"/>
                <a:cs typeface="Verdana"/>
                <a:sym typeface="Verdana"/>
              </a:rPr>
              <a:t>promises</a:t>
            </a:r>
            <a:r>
              <a:rPr lang="en" sz="1200">
                <a:highlight>
                  <a:srgbClr val="FFFFFF"/>
                </a:highlight>
                <a:latin typeface="Verdana"/>
                <a:ea typeface="Verdana"/>
                <a:cs typeface="Verdana"/>
                <a:sym typeface="Verdana"/>
              </a:rPr>
              <a:t> to Israel failed; every one was fulfilled.</a:t>
            </a: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r>
              <a:rPr lang="en" sz="1200">
                <a:highlight>
                  <a:srgbClr val="FFFFFF"/>
                </a:highlight>
                <a:latin typeface="Verdana"/>
                <a:ea typeface="Verdana"/>
                <a:cs typeface="Verdana"/>
                <a:sym typeface="Verdana"/>
              </a:rPr>
              <a:t>Psalm 119:148 - My eyes stay open through the watches of the night, that I may meditate on your </a:t>
            </a:r>
            <a:r>
              <a:rPr lang="en" sz="1200" b="1">
                <a:highlight>
                  <a:srgbClr val="FFFFFF"/>
                </a:highlight>
                <a:latin typeface="Verdana"/>
                <a:ea typeface="Verdana"/>
                <a:cs typeface="Verdana"/>
                <a:sym typeface="Verdana"/>
              </a:rPr>
              <a:t>promises</a:t>
            </a:r>
            <a:r>
              <a:rPr lang="en" sz="1200">
                <a:highlight>
                  <a:srgbClr val="FFFFFF"/>
                </a:highlight>
                <a:latin typeface="Verdana"/>
                <a:ea typeface="Verdana"/>
                <a:cs typeface="Verdana"/>
                <a:sym typeface="Verdana"/>
              </a:rPr>
              <a:t>.</a:t>
            </a: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r>
              <a:rPr lang="en" sz="1200">
                <a:highlight>
                  <a:srgbClr val="FFFFFF"/>
                </a:highlight>
                <a:latin typeface="Verdana"/>
                <a:ea typeface="Verdana"/>
                <a:cs typeface="Verdana"/>
                <a:sym typeface="Verdana"/>
              </a:rPr>
              <a:t>2 Corinthians 1:20 - For no matter how many </a:t>
            </a:r>
            <a:r>
              <a:rPr lang="en" sz="1200" b="1">
                <a:highlight>
                  <a:srgbClr val="FFFFFF"/>
                </a:highlight>
                <a:latin typeface="Verdana"/>
                <a:ea typeface="Verdana"/>
                <a:cs typeface="Verdana"/>
                <a:sym typeface="Verdana"/>
              </a:rPr>
              <a:t>promises</a:t>
            </a:r>
            <a:r>
              <a:rPr lang="en" sz="1200">
                <a:highlight>
                  <a:srgbClr val="FFFFFF"/>
                </a:highlight>
                <a:latin typeface="Verdana"/>
                <a:ea typeface="Verdana"/>
                <a:cs typeface="Verdana"/>
                <a:sym typeface="Verdana"/>
              </a:rPr>
              <a:t> God has made, they are “Yes” in Christ. And so through him the “Amen” is spoken by us to the glory of God.</a:t>
            </a: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r>
              <a:rPr lang="en" sz="1200">
                <a:highlight>
                  <a:srgbClr val="FFFFFF"/>
                </a:highlight>
                <a:latin typeface="Verdana"/>
                <a:ea typeface="Verdana"/>
                <a:cs typeface="Verdana"/>
                <a:sym typeface="Verdana"/>
              </a:rPr>
              <a:t>2 Corinthians 7:1 - since we have these </a:t>
            </a:r>
            <a:r>
              <a:rPr lang="en" sz="1200" b="1">
                <a:highlight>
                  <a:srgbClr val="FFFFFF"/>
                </a:highlight>
                <a:latin typeface="Verdana"/>
                <a:ea typeface="Verdana"/>
                <a:cs typeface="Verdana"/>
                <a:sym typeface="Verdana"/>
              </a:rPr>
              <a:t>promises</a:t>
            </a:r>
            <a:r>
              <a:rPr lang="en" sz="1200">
                <a:highlight>
                  <a:srgbClr val="FFFFFF"/>
                </a:highlight>
                <a:latin typeface="Verdana"/>
                <a:ea typeface="Verdana"/>
                <a:cs typeface="Verdana"/>
                <a:sym typeface="Verdana"/>
              </a:rPr>
              <a:t>, dear friends, let us purify ourselves from everything that contaminates body and spirit, perfecting holiness out of reverence for God.</a:t>
            </a: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r>
              <a:rPr lang="en" sz="1200">
                <a:highlight>
                  <a:srgbClr val="FFFFFF"/>
                </a:highlight>
                <a:latin typeface="Verdana"/>
                <a:ea typeface="Verdana"/>
                <a:cs typeface="Verdana"/>
                <a:sym typeface="Verdana"/>
              </a:rPr>
              <a:t>Hebrews 8:6 - </a:t>
            </a:r>
            <a:r>
              <a:rPr lang="en" sz="1200">
                <a:highlight>
                  <a:srgbClr val="FFFFFF"/>
                </a:highlight>
              </a:rPr>
              <a:t>But now Jesus, our High Priest, has been given a ministry that is far superior to the old priesthood, for he is the one who mediates for us a far better covenant with God, based on better promises.</a:t>
            </a:r>
            <a:endParaRPr sz="1200">
              <a:highlight>
                <a:srgbClr val="FFFFFF"/>
              </a:highlight>
            </a:endParaRPr>
          </a:p>
          <a:p>
            <a:pPr marL="0" lvl="0" indent="0" algn="l" rtl="0">
              <a:spcBef>
                <a:spcPts val="0"/>
              </a:spcBef>
              <a:spcAft>
                <a:spcPts val="0"/>
              </a:spcAft>
              <a:buClr>
                <a:srgbClr val="000000"/>
              </a:buClr>
              <a:buSzPts val="1100"/>
              <a:buFont typeface="Arial"/>
              <a:buNone/>
            </a:pPr>
            <a:endParaRPr sz="1200">
              <a:highlight>
                <a:srgbClr val="FFFFFF"/>
              </a:highlight>
            </a:endParaRPr>
          </a:p>
          <a:p>
            <a:pPr marL="0" lvl="0" indent="0" algn="l" rtl="0">
              <a:spcBef>
                <a:spcPts val="0"/>
              </a:spcBef>
              <a:spcAft>
                <a:spcPts val="0"/>
              </a:spcAft>
              <a:buClr>
                <a:srgbClr val="000000"/>
              </a:buClr>
              <a:buSzPts val="1100"/>
              <a:buFont typeface="Arial"/>
              <a:buNone/>
            </a:pPr>
            <a:r>
              <a:rPr lang="en" sz="1200">
                <a:highlight>
                  <a:srgbClr val="FFFFFF"/>
                </a:highlight>
              </a:rPr>
              <a:t>What is Promised:</a:t>
            </a:r>
            <a:endParaRPr sz="1200">
              <a:highlight>
                <a:srgbClr val="FFFFFF"/>
              </a:highlight>
            </a:endParaRPr>
          </a:p>
          <a:p>
            <a:pPr marL="0" lvl="0" indent="0" algn="l" rtl="0">
              <a:spcBef>
                <a:spcPts val="0"/>
              </a:spcBef>
              <a:spcAft>
                <a:spcPts val="0"/>
              </a:spcAft>
              <a:buClr>
                <a:srgbClr val="000000"/>
              </a:buClr>
              <a:buSzPts val="1100"/>
              <a:buFont typeface="Arial"/>
              <a:buNone/>
            </a:pPr>
            <a:r>
              <a:rPr lang="en" sz="1200">
                <a:highlight>
                  <a:srgbClr val="FFFFFF"/>
                </a:highlight>
              </a:rPr>
              <a:t>Forgiveness of All Sin - Murder, Adultery, Stealing, Greed, Lying, Betraying your family, Dishonoring your Father or Mother, Unbelief in God</a:t>
            </a:r>
            <a:endParaRPr sz="1200">
              <a:highlight>
                <a:srgbClr val="FFFFFF"/>
              </a:highlight>
            </a:endParaRPr>
          </a:p>
          <a:p>
            <a:pPr marL="0" lvl="0" indent="0" algn="l" rtl="0">
              <a:spcBef>
                <a:spcPts val="0"/>
              </a:spcBef>
              <a:spcAft>
                <a:spcPts val="0"/>
              </a:spcAft>
              <a:buClr>
                <a:srgbClr val="000000"/>
              </a:buClr>
              <a:buSzPts val="1100"/>
              <a:buFont typeface="Arial"/>
              <a:buNone/>
            </a:pPr>
            <a:r>
              <a:rPr lang="en" sz="1200">
                <a:highlight>
                  <a:srgbClr val="FFFFFF"/>
                </a:highlight>
                <a:latin typeface="Verdana"/>
                <a:ea typeface="Verdana"/>
                <a:cs typeface="Verdana"/>
                <a:sym typeface="Verdana"/>
              </a:rPr>
              <a:t>Restoration of the Humble, Believing People</a:t>
            </a: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r>
              <a:rPr lang="en" sz="1200">
                <a:highlight>
                  <a:srgbClr val="FFFFFF"/>
                </a:highlight>
                <a:latin typeface="Verdana"/>
                <a:ea typeface="Verdana"/>
                <a:cs typeface="Verdana"/>
                <a:sym typeface="Verdana"/>
              </a:rPr>
              <a:t>Exaltation of the Humble</a:t>
            </a: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r>
              <a:rPr lang="en" sz="1200">
                <a:highlight>
                  <a:srgbClr val="FFFFFF"/>
                </a:highlight>
                <a:latin typeface="Verdana"/>
                <a:ea typeface="Verdana"/>
                <a:cs typeface="Verdana"/>
                <a:sym typeface="Verdana"/>
              </a:rPr>
              <a:t>Friendship with God</a:t>
            </a: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r>
              <a:rPr lang="en" sz="1200">
                <a:highlight>
                  <a:srgbClr val="FFFFFF"/>
                </a:highlight>
                <a:latin typeface="Verdana"/>
                <a:ea typeface="Verdana"/>
                <a:cs typeface="Verdana"/>
                <a:sym typeface="Verdana"/>
              </a:rPr>
              <a:t>Eternal Life</a:t>
            </a:r>
            <a:endParaRPr sz="1200">
              <a:highlight>
                <a:srgbClr val="FFFFFF"/>
              </a:highlight>
              <a:latin typeface="Verdana"/>
              <a:ea typeface="Verdana"/>
              <a:cs typeface="Verdana"/>
              <a:sym typeface="Verdana"/>
            </a:endParaRPr>
          </a:p>
          <a:p>
            <a:pPr marL="0" lvl="0" indent="0" algn="l" rtl="0">
              <a:spcBef>
                <a:spcPts val="0"/>
              </a:spcBef>
              <a:spcAft>
                <a:spcPts val="0"/>
              </a:spcAft>
              <a:buClr>
                <a:srgbClr val="000000"/>
              </a:buClr>
              <a:buSzPts val="1100"/>
              <a:buFont typeface="Arial"/>
              <a:buNone/>
            </a:pPr>
            <a:r>
              <a:rPr lang="en" sz="1200">
                <a:highlight>
                  <a:srgbClr val="FFFFFF"/>
                </a:highlight>
                <a:latin typeface="Verdana"/>
                <a:ea typeface="Verdana"/>
                <a:cs typeface="Verdana"/>
                <a:sym typeface="Verdana"/>
              </a:rPr>
              <a:t>Provision of Food and Financial Well Being in this Life</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4e4a411acc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4e4a411acc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33c7d3fedf_0_4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33c7d3fedf_0_4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33c7d3fedf_0_4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33c7d3fedf_0_4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3c7d3fedf_0_4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3c7d3fedf_0_4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3c7d3fedf_0_4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33c7d3fedf_0_4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3c7d3fedf_0_4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33c7d3fedf_0_4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33c7d3fedf_0_4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33c7d3fedf_0_4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33c7d3fed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33c7d3fed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33c7d3fedf_0_4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33c7d3fedf_0_4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33c7d3fedf_0_4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33c7d3fedf_0_4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Genesis 1:1 - </a:t>
            </a:r>
            <a:r>
              <a:rPr lang="en">
                <a:highlight>
                  <a:srgbClr val="FFFFFF"/>
                </a:highlight>
              </a:rPr>
              <a:t>In the beginning God created the heavens and the earth.</a:t>
            </a:r>
            <a:endParaRPr>
              <a:highlight>
                <a:srgbClr val="FFFFFF"/>
              </a:highlight>
            </a:endParaRPr>
          </a:p>
          <a:p>
            <a:pPr marL="0" lvl="0" indent="0" algn="l" rtl="0">
              <a:spcBef>
                <a:spcPts val="0"/>
              </a:spcBef>
              <a:spcAft>
                <a:spcPts val="0"/>
              </a:spcAft>
              <a:buNone/>
            </a:pPr>
            <a:endParaRPr>
              <a:highlight>
                <a:srgbClr val="FFFFFF"/>
              </a:highlight>
            </a:endParaRPr>
          </a:p>
          <a:p>
            <a:pPr marL="0" lvl="0" indent="0" algn="l" rtl="0">
              <a:spcBef>
                <a:spcPts val="0"/>
              </a:spcBef>
              <a:spcAft>
                <a:spcPts val="0"/>
              </a:spcAft>
              <a:buNone/>
            </a:pPr>
            <a:r>
              <a:rPr lang="en" b="1"/>
              <a:t>Hebrews 12:2 - </a:t>
            </a:r>
            <a:r>
              <a:rPr lang="en"/>
              <a:t>fix your eyes on Jesus, the author and perfecter of our faith</a:t>
            </a:r>
            <a:endParaRPr/>
          </a:p>
          <a:p>
            <a:pPr marL="0" lvl="0" indent="0" algn="l" rtl="0">
              <a:spcBef>
                <a:spcPts val="0"/>
              </a:spcBef>
              <a:spcAft>
                <a:spcPts val="0"/>
              </a:spcAft>
              <a:buNone/>
            </a:pPr>
            <a:endParaRPr b="1"/>
          </a:p>
          <a:p>
            <a:pPr marL="0" lvl="0" indent="0" algn="l" rtl="0">
              <a:spcBef>
                <a:spcPts val="0"/>
              </a:spcBef>
              <a:spcAft>
                <a:spcPts val="0"/>
              </a:spcAft>
              <a:buNone/>
            </a:pPr>
            <a:r>
              <a:rPr lang="en" b="1"/>
              <a:t>Phil. 1:6 - </a:t>
            </a:r>
            <a:r>
              <a:rPr lang="en" b="1">
                <a:highlight>
                  <a:srgbClr val="FFFFFF"/>
                </a:highlight>
              </a:rPr>
              <a:t> </a:t>
            </a:r>
            <a:r>
              <a:rPr lang="en">
                <a:highlight>
                  <a:srgbClr val="FFFFFF"/>
                </a:highlight>
              </a:rPr>
              <a:t>he who began a good work in you will carry it on to completion until the day of Christ Jesus.</a:t>
            </a:r>
            <a:endParaRPr>
              <a:highlight>
                <a:srgbClr val="FFFFFF"/>
              </a:highlight>
            </a:endParaRPr>
          </a:p>
          <a:p>
            <a:pPr marL="0" lvl="0" indent="0" algn="l" rtl="0">
              <a:spcBef>
                <a:spcPts val="0"/>
              </a:spcBef>
              <a:spcAft>
                <a:spcPts val="0"/>
              </a:spcAft>
              <a:buNone/>
            </a:pPr>
            <a:endParaRPr>
              <a:highlight>
                <a:srgbClr val="FFFFFF"/>
              </a:highlight>
            </a:endParaRPr>
          </a:p>
          <a:p>
            <a:pPr marL="0" lvl="0" indent="0" algn="l" rtl="0">
              <a:spcBef>
                <a:spcPts val="0"/>
              </a:spcBef>
              <a:spcAft>
                <a:spcPts val="0"/>
              </a:spcAft>
              <a:buNone/>
            </a:pPr>
            <a:endParaRPr>
              <a:highlight>
                <a:srgbClr val="FFFFFF"/>
              </a:highlight>
            </a:endParaRPr>
          </a:p>
          <a:p>
            <a:pPr marL="0" lvl="0" indent="0" algn="l" rtl="0">
              <a:spcBef>
                <a:spcPts val="0"/>
              </a:spcBef>
              <a:spcAft>
                <a:spcPts val="0"/>
              </a:spcAft>
              <a:buNone/>
            </a:pPr>
            <a:endParaRPr b="1">
              <a:highlight>
                <a:srgbClr val="FFFFFF"/>
              </a:highlight>
            </a:endParaRPr>
          </a:p>
          <a:p>
            <a:pPr marL="0" lvl="0" indent="0" algn="l" rtl="0">
              <a:spcBef>
                <a:spcPts val="0"/>
              </a:spcBef>
              <a:spcAft>
                <a:spcPts val="0"/>
              </a:spcAft>
              <a:buNone/>
            </a:pPr>
            <a:endParaRPr b="1">
              <a:highlight>
                <a:srgbClr val="FFFFFF"/>
              </a:highlight>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33c7d3fedf_0_4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33c7d3fedf_0_4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33c7d3fedf_0_4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33c7d3fedf_0_4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3c7d3fedf_0_4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33c7d3fedf_0_4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33c7d3fedf_0_5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33c7d3fedf_0_5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33c7d3fedf_0_5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33c7d3fedf_0_5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Jerry started his Real Estate business around 50 years old.  New Career, New Wife, Start Over.  Gave Inheritance, then 30 houses.  2 Years in a Row.</a:t>
            </a:r>
            <a:endParaRPr/>
          </a:p>
          <a:p>
            <a:pPr marL="0" lvl="0" indent="0" algn="l" rtl="0">
              <a:spcBef>
                <a:spcPts val="0"/>
              </a:spcBef>
              <a:spcAft>
                <a:spcPts val="0"/>
              </a:spcAft>
              <a:buNone/>
            </a:pPr>
            <a:endParaRPr/>
          </a:p>
          <a:p>
            <a:pPr marL="0" lvl="0" indent="0" algn="l" rtl="0">
              <a:spcBef>
                <a:spcPts val="0"/>
              </a:spcBef>
              <a:spcAft>
                <a:spcPts val="0"/>
              </a:spcAft>
              <a:buNone/>
            </a:pPr>
            <a:r>
              <a:rPr lang="en"/>
              <a:t>Marc Smirnoff was 50+ when he believed.   Entire life secularist, immoral. </a:t>
            </a:r>
            <a:endParaRPr/>
          </a:p>
          <a:p>
            <a:pPr marL="0" lvl="0" indent="0" algn="l" rtl="0">
              <a:spcBef>
                <a:spcPts val="0"/>
              </a:spcBef>
              <a:spcAft>
                <a:spcPts val="0"/>
              </a:spcAft>
              <a:buNone/>
            </a:pPr>
            <a:endParaRPr/>
          </a:p>
          <a:p>
            <a:pPr marL="0" lvl="0" indent="0" algn="l" rtl="0">
              <a:spcBef>
                <a:spcPts val="0"/>
              </a:spcBef>
              <a:spcAft>
                <a:spcPts val="0"/>
              </a:spcAft>
              <a:buNone/>
            </a:pPr>
            <a:r>
              <a:rPr lang="en"/>
              <a:t>Another lady is 80 years old and goes around to nursing homes to care for “old people” and teach them the Bible.</a:t>
            </a:r>
            <a:endParaRPr/>
          </a:p>
          <a:p>
            <a:pPr marL="0" lvl="0" indent="0" algn="l" rtl="0">
              <a:spcBef>
                <a:spcPts val="0"/>
              </a:spcBef>
              <a:spcAft>
                <a:spcPts val="0"/>
              </a:spcAft>
              <a:buNone/>
            </a:pPr>
            <a:endParaRPr/>
          </a:p>
          <a:p>
            <a:pPr marL="0" lvl="0" indent="0" algn="l" rtl="0">
              <a:spcBef>
                <a:spcPts val="0"/>
              </a:spcBef>
              <a:spcAft>
                <a:spcPts val="0"/>
              </a:spcAft>
              <a:buNone/>
            </a:pPr>
            <a:r>
              <a:rPr lang="en"/>
              <a:t>No matter how worn out you think you are, God is still able.  “Is anything too hard for the Lord?”</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33c7d3fedf_0_5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33c7d3fedf_0_5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33c7d3fedf_0_5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33c7d3fedf_0_5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This is a laugh of unbelief, mockery, skepticism.  </a:t>
            </a:r>
            <a:endParaRPr/>
          </a:p>
          <a:p>
            <a:pPr marL="0" lvl="0" indent="0" algn="l" rtl="0">
              <a:spcBef>
                <a:spcPts val="0"/>
              </a:spcBef>
              <a:spcAft>
                <a:spcPts val="0"/>
              </a:spcAft>
              <a:buNone/>
            </a:pPr>
            <a:endParaRPr/>
          </a:p>
          <a:p>
            <a:pPr marL="0" lvl="0" indent="0" algn="l" rtl="0">
              <a:spcBef>
                <a:spcPts val="0"/>
              </a:spcBef>
              <a:spcAft>
                <a:spcPts val="0"/>
              </a:spcAft>
              <a:buNone/>
            </a:pPr>
            <a:r>
              <a:rPr lang="en"/>
              <a:t>God lovingly, directly confront her unbelief and actions.   He makes her face the truth.   This is the first time God has spoken to Sarah in the story.</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33c7d3fedf_0_5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33c7d3fedf_0_5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33c7d3fedf_0_5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33c7d3fedf_0_5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33c7d3fedf_0_5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g33c7d3fedf_0_5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33c7d3fedf_0_5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33c7d3fedf_0_5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4e4a411acc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 name="Google Shape;212;g4e4a411acc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4e4a411acc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4e4a411acc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Even in our worst mistakes, God can bring something good to us.  God intervened, and Abraham actually profited from his mistake.    Do not presume on God or think that you can be frivolous.   Do not test God.  But if you make sincere mistakes, God is always able and willing to help you, even surprise you.  I have found that even when I have sinned against another Christian, or against my wife, when I confess and admit it, it actually strengthens my relationships.  I learn more about my own weaknesses, fears, and character and other people are able to know me and help me when I fail.  Failure and even terrible choices do not always disqualify you from knowing God.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4e4a411acc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4e4a411acc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4e4a411acc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4e4a411acc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4e4a411acc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4e4a411acc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Isaac means “laughter.”  This laughter is a laughter of joy, of being overwhelmed with something too good to be true.   This is a laughter of knowing that your own effort did not accomplish this, but it is an undeniable gift.    This is how I have felt in the last 8 weeks.   $30,000+ in gifts from people I didn’t ask.  Campbell matching up with us; Paris in her journal, Samir, wanting to live with a family, God speaking to her “serve and support,” she used to nanny and care for the children -- they had a black poodle mix dog named Cole.  They called him Coley.   The details of these relationships unfolding are unbelievable and make me laugh with a deep, almost inexpressible joy.  Words barely describe it - it is best released by laughter.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4e4a411acc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4e4a411acc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coral">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1600"/>
              </a:spcBef>
              <a:spcAft>
                <a:spcPts val="160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biblegateway.com/passage/?search=%E5%88%9B%E4%B8%96%E8%AE%B0+16&amp;version=CUVMPS#fzh-CUVMPS-384a"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hyperlink" Target="https://www.biblegateway.com/passage/?search=%E5%88%9B%E4%B8%96%E8%AE%B0+20&amp;version=CUVMPS#fzh-CUVMPS-512a" TargetMode="External"/><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3"/>
          <p:cNvSpPr txBox="1">
            <a:spLocks noGrp="1"/>
          </p:cNvSpPr>
          <p:nvPr>
            <p:ph type="ctrTitle"/>
          </p:nvPr>
        </p:nvSpPr>
        <p:spPr>
          <a:xfrm>
            <a:off x="280800" y="923268"/>
            <a:ext cx="8582400" cy="259440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800" dirty="0"/>
              <a:t>Lessons from</a:t>
            </a:r>
            <a:endParaRPr sz="2800" dirty="0"/>
          </a:p>
          <a:p>
            <a:pPr marL="0" lvl="0" indent="0" algn="ctr" rtl="0">
              <a:spcBef>
                <a:spcPts val="0"/>
              </a:spcBef>
              <a:spcAft>
                <a:spcPts val="0"/>
              </a:spcAft>
              <a:buNone/>
            </a:pPr>
            <a:r>
              <a:rPr lang="en" sz="2800" dirty="0"/>
              <a:t>T</a:t>
            </a:r>
            <a:r>
              <a:rPr lang="en" sz="2800" b="1" dirty="0"/>
              <a:t>he </a:t>
            </a:r>
            <a:r>
              <a:rPr lang="en" sz="2800" dirty="0"/>
              <a:t>B</a:t>
            </a:r>
            <a:r>
              <a:rPr lang="en" sz="2800" b="1" dirty="0"/>
              <a:t>irths of</a:t>
            </a:r>
            <a:endParaRPr sz="2800" b="1" dirty="0"/>
          </a:p>
          <a:p>
            <a:pPr marL="0" lvl="0" indent="0" algn="ctr" rtl="0">
              <a:spcBef>
                <a:spcPts val="0"/>
              </a:spcBef>
              <a:spcAft>
                <a:spcPts val="0"/>
              </a:spcAft>
              <a:buNone/>
            </a:pPr>
            <a:r>
              <a:rPr lang="en" sz="2800" b="1" dirty="0"/>
              <a:t>Ishmael </a:t>
            </a:r>
            <a:r>
              <a:rPr lang="en" sz="2800" dirty="0"/>
              <a:t>&amp;</a:t>
            </a:r>
            <a:r>
              <a:rPr lang="en" sz="2800" b="1" dirty="0"/>
              <a:t> Isaac</a:t>
            </a:r>
            <a:br>
              <a:rPr lang="en" sz="2800" b="1" dirty="0"/>
            </a:br>
            <a:r>
              <a:rPr lang="zh-CN" altLang="en-US" sz="2800" dirty="0"/>
              <a:t>从以实马利和以撒</a:t>
            </a:r>
            <a:br>
              <a:rPr lang="en-US" altLang="zh-CN" sz="2800" dirty="0"/>
            </a:br>
            <a:r>
              <a:rPr lang="zh-CN" altLang="en-US" sz="2800" dirty="0"/>
              <a:t>的出生学到的功课</a:t>
            </a:r>
            <a:endParaRPr sz="2800" b="1" dirty="0"/>
          </a:p>
        </p:txBody>
      </p:sp>
      <p:sp>
        <p:nvSpPr>
          <p:cNvPr id="60" name="Google Shape;60;p13"/>
          <p:cNvSpPr txBox="1">
            <a:spLocks noGrp="1"/>
          </p:cNvSpPr>
          <p:nvPr>
            <p:ph type="subTitle" idx="1"/>
          </p:nvPr>
        </p:nvSpPr>
        <p:spPr>
          <a:xfrm>
            <a:off x="3096300" y="3441468"/>
            <a:ext cx="2951400" cy="701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400" dirty="0"/>
              <a:t>Genesis 15-21</a:t>
            </a:r>
          </a:p>
          <a:p>
            <a:pPr marL="0" lvl="0" indent="0" algn="ctr" rtl="0">
              <a:spcBef>
                <a:spcPts val="0"/>
              </a:spcBef>
              <a:spcAft>
                <a:spcPts val="0"/>
              </a:spcAft>
              <a:buNone/>
            </a:pPr>
            <a:r>
              <a:rPr lang="zh-CN" altLang="en-US" sz="2400" dirty="0"/>
              <a:t>创世纪 </a:t>
            </a:r>
            <a:r>
              <a:rPr lang="en-US" altLang="zh-CN" sz="2400" dirty="0"/>
              <a:t>15-21</a:t>
            </a:r>
            <a:endParaRPr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a:spLocks noGrp="1"/>
          </p:cNvSpPr>
          <p:nvPr>
            <p:ph type="title"/>
          </p:nvPr>
        </p:nvSpPr>
        <p:spPr>
          <a:xfrm>
            <a:off x="429528" y="0"/>
            <a:ext cx="8160300" cy="62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dirty="0"/>
              <a:t>Genesis : Origins</a:t>
            </a:r>
            <a:br>
              <a:rPr lang="en" sz="4000" dirty="0"/>
            </a:br>
            <a:r>
              <a:rPr lang="zh-CN" altLang="en-US" sz="4000" dirty="0"/>
              <a:t>创世纪：起初</a:t>
            </a:r>
            <a:endParaRPr sz="4000" dirty="0"/>
          </a:p>
        </p:txBody>
      </p:sp>
      <p:sp>
        <p:nvSpPr>
          <p:cNvPr id="66" name="Google Shape;66;p14"/>
          <p:cNvSpPr txBox="1">
            <a:spLocks noGrp="1"/>
          </p:cNvSpPr>
          <p:nvPr>
            <p:ph type="body" idx="1"/>
          </p:nvPr>
        </p:nvSpPr>
        <p:spPr>
          <a:xfrm>
            <a:off x="429528" y="1237535"/>
            <a:ext cx="8586881" cy="3416400"/>
          </a:xfrm>
          <a:prstGeom prst="rect">
            <a:avLst/>
          </a:prstGeom>
        </p:spPr>
        <p:txBody>
          <a:bodyPr spcFirstLastPara="1" wrap="square" lIns="91425" tIns="91425" rIns="91425" bIns="91425" anchor="t" anchorCtr="0">
            <a:noAutofit/>
          </a:bodyPr>
          <a:lstStyle/>
          <a:p>
            <a:pPr marL="457200" lvl="0" indent="-381000" algn="l" rtl="0">
              <a:spcBef>
                <a:spcPts val="0"/>
              </a:spcBef>
              <a:spcAft>
                <a:spcPts val="0"/>
              </a:spcAft>
              <a:buClr>
                <a:srgbClr val="666666"/>
              </a:buClr>
              <a:buSzPts val="2400"/>
              <a:buChar char="●"/>
            </a:pPr>
            <a:r>
              <a:rPr lang="en" sz="2400" dirty="0">
                <a:solidFill>
                  <a:srgbClr val="666666"/>
                </a:solidFill>
              </a:rPr>
              <a:t>Universe - Earth, Plants, Animals  </a:t>
            </a:r>
            <a:r>
              <a:rPr lang="zh-CN" altLang="en-US" sz="2400" dirty="0">
                <a:solidFill>
                  <a:srgbClr val="666666"/>
                </a:solidFill>
              </a:rPr>
              <a:t>宇宙</a:t>
            </a:r>
            <a:r>
              <a:rPr lang="en-US" altLang="zh-CN" sz="2400" dirty="0">
                <a:solidFill>
                  <a:srgbClr val="666666"/>
                </a:solidFill>
              </a:rPr>
              <a:t>- </a:t>
            </a:r>
            <a:r>
              <a:rPr lang="zh-CN" altLang="en-US" sz="2400" dirty="0">
                <a:solidFill>
                  <a:srgbClr val="666666"/>
                </a:solidFill>
              </a:rPr>
              <a:t>土地、植物、走兽</a:t>
            </a:r>
            <a:endParaRPr sz="2400" dirty="0">
              <a:solidFill>
                <a:srgbClr val="666666"/>
              </a:solidFill>
            </a:endParaRPr>
          </a:p>
          <a:p>
            <a:pPr marL="457200" lvl="0" indent="-381000" algn="l" rtl="0">
              <a:spcBef>
                <a:spcPts val="0"/>
              </a:spcBef>
              <a:spcAft>
                <a:spcPts val="0"/>
              </a:spcAft>
              <a:buClr>
                <a:srgbClr val="666666"/>
              </a:buClr>
              <a:buSzPts val="2400"/>
              <a:buChar char="●"/>
            </a:pPr>
            <a:r>
              <a:rPr lang="en" sz="2400" dirty="0">
                <a:solidFill>
                  <a:srgbClr val="666666"/>
                </a:solidFill>
              </a:rPr>
              <a:t>People </a:t>
            </a:r>
            <a:r>
              <a:rPr lang="zh-CN" altLang="en-US" sz="2400" dirty="0">
                <a:solidFill>
                  <a:srgbClr val="666666"/>
                </a:solidFill>
              </a:rPr>
              <a:t>人</a:t>
            </a:r>
            <a:endParaRPr sz="2400" dirty="0">
              <a:solidFill>
                <a:srgbClr val="666666"/>
              </a:solidFill>
            </a:endParaRPr>
          </a:p>
          <a:p>
            <a:pPr marL="457200" lvl="0" indent="-381000" algn="l" rtl="0">
              <a:spcBef>
                <a:spcPts val="0"/>
              </a:spcBef>
              <a:spcAft>
                <a:spcPts val="0"/>
              </a:spcAft>
              <a:buClr>
                <a:srgbClr val="666666"/>
              </a:buClr>
              <a:buSzPts val="2400"/>
              <a:buChar char="●"/>
            </a:pPr>
            <a:r>
              <a:rPr lang="en" sz="2400" dirty="0">
                <a:solidFill>
                  <a:srgbClr val="666666"/>
                </a:solidFill>
              </a:rPr>
              <a:t>Human Failure </a:t>
            </a:r>
            <a:r>
              <a:rPr lang="zh-CN" altLang="en-US" sz="2400" dirty="0">
                <a:solidFill>
                  <a:srgbClr val="666666"/>
                </a:solidFill>
              </a:rPr>
              <a:t>人的堕落</a:t>
            </a:r>
            <a:endParaRPr sz="2400" dirty="0">
              <a:solidFill>
                <a:srgbClr val="666666"/>
              </a:solidFill>
            </a:endParaRPr>
          </a:p>
          <a:p>
            <a:pPr marL="457200" lvl="0" indent="-381000" algn="l" rtl="0">
              <a:spcBef>
                <a:spcPts val="0"/>
              </a:spcBef>
              <a:spcAft>
                <a:spcPts val="0"/>
              </a:spcAft>
              <a:buClr>
                <a:srgbClr val="666666"/>
              </a:buClr>
              <a:buSzPts val="2400"/>
              <a:buChar char="●"/>
            </a:pPr>
            <a:r>
              <a:rPr lang="en" sz="2400" dirty="0">
                <a:solidFill>
                  <a:srgbClr val="666666"/>
                </a:solidFill>
              </a:rPr>
              <a:t>Judgement </a:t>
            </a:r>
            <a:r>
              <a:rPr lang="zh-CN" altLang="en-US" sz="2400" dirty="0">
                <a:solidFill>
                  <a:srgbClr val="666666"/>
                </a:solidFill>
              </a:rPr>
              <a:t>审判</a:t>
            </a:r>
            <a:endParaRPr sz="2400" dirty="0">
              <a:solidFill>
                <a:srgbClr val="666666"/>
              </a:solidFill>
            </a:endParaRPr>
          </a:p>
          <a:p>
            <a:pPr marL="457200" lvl="0" indent="-381000" algn="l" rtl="0">
              <a:spcBef>
                <a:spcPts val="0"/>
              </a:spcBef>
              <a:spcAft>
                <a:spcPts val="0"/>
              </a:spcAft>
              <a:buClr>
                <a:srgbClr val="666666"/>
              </a:buClr>
              <a:buSzPts val="2400"/>
              <a:buChar char="●"/>
            </a:pPr>
            <a:r>
              <a:rPr lang="en" sz="2400" dirty="0">
                <a:solidFill>
                  <a:srgbClr val="666666"/>
                </a:solidFill>
              </a:rPr>
              <a:t>Restoration </a:t>
            </a:r>
            <a:r>
              <a:rPr lang="zh-CN" altLang="en-US" sz="2400" dirty="0">
                <a:solidFill>
                  <a:srgbClr val="666666"/>
                </a:solidFill>
              </a:rPr>
              <a:t>重建</a:t>
            </a:r>
            <a:endParaRPr sz="2400" dirty="0">
              <a:solidFill>
                <a:srgbClr val="666666"/>
              </a:solidFill>
            </a:endParaRPr>
          </a:p>
          <a:p>
            <a:pPr marL="457200" lvl="0" indent="-381000" algn="l" rtl="0">
              <a:spcBef>
                <a:spcPts val="0"/>
              </a:spcBef>
              <a:spcAft>
                <a:spcPts val="0"/>
              </a:spcAft>
              <a:buClr>
                <a:srgbClr val="666666"/>
              </a:buClr>
              <a:buSzPts val="2400"/>
              <a:buChar char="●"/>
            </a:pPr>
            <a:r>
              <a:rPr lang="en" sz="2400" dirty="0">
                <a:solidFill>
                  <a:srgbClr val="666666"/>
                </a:solidFill>
              </a:rPr>
              <a:t>Prophecies of a Human Savior </a:t>
            </a:r>
            <a:r>
              <a:rPr lang="zh-CN" altLang="en-US" sz="2400" dirty="0">
                <a:solidFill>
                  <a:srgbClr val="666666"/>
                </a:solidFill>
              </a:rPr>
              <a:t>人类救主的预言</a:t>
            </a:r>
            <a:endParaRPr sz="2400" dirty="0">
              <a:solidFill>
                <a:srgbClr val="666666"/>
              </a:solidFill>
            </a:endParaRPr>
          </a:p>
          <a:p>
            <a:pPr marL="457200" lvl="0" indent="-381000" algn="l" rtl="0">
              <a:spcBef>
                <a:spcPts val="0"/>
              </a:spcBef>
              <a:spcAft>
                <a:spcPts val="0"/>
              </a:spcAft>
              <a:buClr>
                <a:srgbClr val="666666"/>
              </a:buClr>
              <a:buSzPts val="2400"/>
              <a:buChar char="●"/>
            </a:pPr>
            <a:r>
              <a:rPr lang="en" sz="2400" dirty="0">
                <a:solidFill>
                  <a:srgbClr val="666666"/>
                </a:solidFill>
              </a:rPr>
              <a:t>Nations, Languages, Ethnicities </a:t>
            </a:r>
            <a:r>
              <a:rPr lang="zh-CN" altLang="en-US" sz="2400" dirty="0">
                <a:solidFill>
                  <a:srgbClr val="666666"/>
                </a:solidFill>
              </a:rPr>
              <a:t>国家、语言、种族</a:t>
            </a:r>
            <a:endParaRPr sz="2400" dirty="0">
              <a:solidFill>
                <a:srgbClr val="666666"/>
              </a:solidFill>
            </a:endParaRPr>
          </a:p>
          <a:p>
            <a:pPr marL="457200" lvl="0" indent="-381000" algn="l" rtl="0">
              <a:spcBef>
                <a:spcPts val="0"/>
              </a:spcBef>
              <a:spcAft>
                <a:spcPts val="0"/>
              </a:spcAft>
              <a:buClr>
                <a:srgbClr val="666666"/>
              </a:buClr>
              <a:buSzPts val="2400"/>
              <a:buChar char="●"/>
            </a:pPr>
            <a:r>
              <a:rPr lang="en" sz="2400" dirty="0">
                <a:solidFill>
                  <a:srgbClr val="666666"/>
                </a:solidFill>
              </a:rPr>
              <a:t>Hebrews (Jews) </a:t>
            </a:r>
            <a:r>
              <a:rPr lang="zh-CN" altLang="en-US" sz="2400" dirty="0">
                <a:solidFill>
                  <a:srgbClr val="666666"/>
                </a:solidFill>
              </a:rPr>
              <a:t>希伯来人 （犹太人）</a:t>
            </a:r>
            <a:endParaRPr sz="2400" dirty="0">
              <a:solidFill>
                <a:srgbClr val="666666"/>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5"/>
          <p:cNvSpPr txBox="1">
            <a:spLocks noGrp="1"/>
          </p:cNvSpPr>
          <p:nvPr>
            <p:ph type="title"/>
          </p:nvPr>
        </p:nvSpPr>
        <p:spPr>
          <a:xfrm>
            <a:off x="509550" y="1672650"/>
            <a:ext cx="8124900" cy="1798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b="1" dirty="0"/>
              <a:t>God Makes Promises</a:t>
            </a:r>
            <a:br>
              <a:rPr lang="en" sz="6000" b="1" dirty="0"/>
            </a:br>
            <a:r>
              <a:rPr lang="zh-CN" altLang="en-US" sz="6000" b="1" dirty="0"/>
              <a:t>神许下承诺</a:t>
            </a:r>
            <a:endParaRPr sz="60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Genesis 15:1-6</a:t>
            </a:r>
            <a:br>
              <a:rPr lang="en" dirty="0"/>
            </a:br>
            <a:r>
              <a:rPr lang="zh-CN" altLang="en-US" dirty="0"/>
              <a:t>创世纪 </a:t>
            </a:r>
            <a:r>
              <a:rPr lang="en-US" altLang="zh-CN" dirty="0"/>
              <a:t>15:1-6</a:t>
            </a:r>
            <a:endParaRPr dirty="0"/>
          </a:p>
        </p:txBody>
      </p:sp>
      <p:sp>
        <p:nvSpPr>
          <p:cNvPr id="77" name="Google Shape;77;p16"/>
          <p:cNvSpPr txBox="1">
            <a:spLocks noGrp="1"/>
          </p:cNvSpPr>
          <p:nvPr>
            <p:ph type="body" idx="1"/>
          </p:nvPr>
        </p:nvSpPr>
        <p:spPr>
          <a:xfrm>
            <a:off x="311700" y="1443578"/>
            <a:ext cx="8520600" cy="28830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000000"/>
              </a:buClr>
              <a:buSzPts val="1100"/>
              <a:buFont typeface="Arial"/>
              <a:buNone/>
            </a:pPr>
            <a:r>
              <a:rPr lang="en" sz="3000" dirty="0">
                <a:solidFill>
                  <a:srgbClr val="666666"/>
                </a:solidFill>
              </a:rPr>
              <a:t>“</a:t>
            </a:r>
            <a:r>
              <a:rPr lang="en" sz="2600" dirty="0">
                <a:solidFill>
                  <a:srgbClr val="666666"/>
                </a:solidFill>
              </a:rPr>
              <a:t>The word of the Lord came to Abram in a vision:</a:t>
            </a:r>
            <a:endParaRPr sz="2600" dirty="0">
              <a:solidFill>
                <a:srgbClr val="666666"/>
              </a:solidFill>
            </a:endParaRPr>
          </a:p>
          <a:p>
            <a:pPr marL="508000" lvl="0" indent="0" algn="l" rtl="0">
              <a:lnSpc>
                <a:spcPct val="100000"/>
              </a:lnSpc>
              <a:spcBef>
                <a:spcPts val="1100"/>
              </a:spcBef>
              <a:spcAft>
                <a:spcPts val="0"/>
              </a:spcAft>
              <a:buClr>
                <a:srgbClr val="000000"/>
              </a:buClr>
              <a:buSzPts val="1100"/>
              <a:buFont typeface="Arial"/>
              <a:buNone/>
            </a:pPr>
            <a:r>
              <a:rPr lang="en" sz="2600" dirty="0">
                <a:solidFill>
                  <a:srgbClr val="666666"/>
                </a:solidFill>
              </a:rPr>
              <a:t>   “Do not be afraid, Abram.</a:t>
            </a:r>
            <a:endParaRPr sz="2600" dirty="0">
              <a:solidFill>
                <a:srgbClr val="666666"/>
              </a:solidFill>
            </a:endParaRPr>
          </a:p>
          <a:p>
            <a:pPr marL="508000" lvl="0" indent="0" algn="l" rtl="0">
              <a:lnSpc>
                <a:spcPct val="100000"/>
              </a:lnSpc>
              <a:spcBef>
                <a:spcPts val="1100"/>
              </a:spcBef>
              <a:spcAft>
                <a:spcPts val="0"/>
              </a:spcAft>
              <a:buNone/>
            </a:pPr>
            <a:r>
              <a:rPr lang="en" sz="2600" dirty="0">
                <a:solidFill>
                  <a:srgbClr val="666666"/>
                </a:solidFill>
              </a:rPr>
              <a:t>    I am your shield,</a:t>
            </a:r>
            <a:endParaRPr sz="2600" dirty="0">
              <a:solidFill>
                <a:srgbClr val="666666"/>
              </a:solidFill>
            </a:endParaRPr>
          </a:p>
          <a:p>
            <a:pPr marL="508000" lvl="0" indent="0">
              <a:lnSpc>
                <a:spcPct val="100000"/>
              </a:lnSpc>
              <a:spcBef>
                <a:spcPts val="1100"/>
              </a:spcBef>
              <a:spcAft>
                <a:spcPts val="1100"/>
              </a:spcAft>
              <a:buNone/>
            </a:pPr>
            <a:r>
              <a:rPr lang="en" sz="2600" dirty="0">
                <a:solidFill>
                  <a:srgbClr val="666666"/>
                </a:solidFill>
              </a:rPr>
              <a:t>    your very great reward.”</a:t>
            </a:r>
            <a:r>
              <a:rPr lang="zh-CN" altLang="en-US" sz="2600" dirty="0"/>
              <a:t> </a:t>
            </a:r>
            <a:endParaRPr lang="en-US" altLang="zh-CN" sz="2600" dirty="0"/>
          </a:p>
          <a:p>
            <a:pPr marL="508000" lvl="0" indent="0">
              <a:lnSpc>
                <a:spcPct val="100000"/>
              </a:lnSpc>
              <a:spcBef>
                <a:spcPts val="1100"/>
              </a:spcBef>
              <a:spcAft>
                <a:spcPts val="1100"/>
              </a:spcAft>
              <a:buNone/>
            </a:pPr>
            <a:r>
              <a:rPr lang="en-US" altLang="zh-CN" sz="2600" dirty="0"/>
              <a:t>1</a:t>
            </a:r>
            <a:r>
              <a:rPr lang="zh-CN" altLang="en-US" sz="2600" dirty="0"/>
              <a:t>这事以后，耶和华在异象中有话对</a:t>
            </a:r>
            <a:r>
              <a:rPr lang="zh-CN" altLang="en-US" sz="2600" u="sng" dirty="0"/>
              <a:t>亚伯兰</a:t>
            </a:r>
            <a:r>
              <a:rPr lang="zh-CN" altLang="en-US" sz="2600" dirty="0"/>
              <a:t>说：“</a:t>
            </a:r>
            <a:r>
              <a:rPr lang="zh-CN" altLang="en-US" sz="2600" u="sng" dirty="0"/>
              <a:t>亚伯兰</a:t>
            </a:r>
            <a:r>
              <a:rPr lang="zh-CN" altLang="en-US" sz="2600" dirty="0"/>
              <a:t>，你不要惧怕！我是你的盾牌，必大大地赏赐你。”</a:t>
            </a:r>
            <a:endParaRPr lang="en" sz="2600" dirty="0">
              <a:solidFill>
                <a:srgbClr val="666666"/>
              </a:solidFill>
            </a:endParaRPr>
          </a:p>
          <a:p>
            <a:pPr marL="508000" lvl="0" indent="0" algn="l" rtl="0">
              <a:lnSpc>
                <a:spcPct val="100000"/>
              </a:lnSpc>
              <a:spcBef>
                <a:spcPts val="1100"/>
              </a:spcBef>
              <a:spcAft>
                <a:spcPts val="1100"/>
              </a:spcAft>
              <a:buNone/>
            </a:pPr>
            <a:endParaRPr sz="3000" dirty="0">
              <a:solidFill>
                <a:srgbClr val="666666"/>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7"/>
          <p:cNvSpPr txBox="1">
            <a:spLocks noGrp="1"/>
          </p:cNvSpPr>
          <p:nvPr>
            <p:ph type="body" idx="1"/>
          </p:nvPr>
        </p:nvSpPr>
        <p:spPr>
          <a:xfrm>
            <a:off x="222387" y="250837"/>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800"/>
              </a:spcAft>
              <a:buNone/>
            </a:pPr>
            <a:r>
              <a:rPr lang="en" sz="2600" dirty="0">
                <a:solidFill>
                  <a:srgbClr val="666666"/>
                </a:solidFill>
              </a:rPr>
              <a:t>But Abram said, “Sovereign Lord, what can you give me since I remain childless and the one who will inherit my estate is Eliezer of Damascus?” And Abram said, “You have given me no children; so a servant in my household will be my heir.”</a:t>
            </a:r>
          </a:p>
          <a:p>
            <a:pPr marL="0" lvl="0" indent="0" algn="l" rtl="0">
              <a:lnSpc>
                <a:spcPct val="100000"/>
              </a:lnSpc>
              <a:spcBef>
                <a:spcPts val="0"/>
              </a:spcBef>
              <a:spcAft>
                <a:spcPts val="800"/>
              </a:spcAft>
              <a:buNone/>
            </a:pPr>
            <a:endParaRPr lang="en" sz="2600" dirty="0">
              <a:solidFill>
                <a:srgbClr val="666666"/>
              </a:solidFill>
            </a:endParaRPr>
          </a:p>
          <a:p>
            <a:pPr marL="0" lvl="0" indent="0">
              <a:lnSpc>
                <a:spcPct val="100000"/>
              </a:lnSpc>
              <a:spcAft>
                <a:spcPts val="800"/>
              </a:spcAft>
              <a:buNone/>
            </a:pPr>
            <a:r>
              <a:rPr lang="zh-CN" altLang="en-US" sz="2600" dirty="0"/>
              <a:t> </a:t>
            </a:r>
            <a:r>
              <a:rPr lang="en-US" altLang="zh-CN" sz="2600" b="1" baseline="30000" dirty="0"/>
              <a:t>2 </a:t>
            </a:r>
            <a:r>
              <a:rPr lang="zh-CN" altLang="en-US" sz="2600" u="sng" dirty="0"/>
              <a:t>亚伯兰</a:t>
            </a:r>
            <a:r>
              <a:rPr lang="zh-CN" altLang="en-US" sz="2600" dirty="0"/>
              <a:t>说：“主耶和华啊，我既无子，你还赐我什么呢？并且要承受我家业的是</a:t>
            </a:r>
            <a:r>
              <a:rPr lang="zh-CN" altLang="en-US" sz="2600" u="sng" dirty="0"/>
              <a:t>大马士革</a:t>
            </a:r>
            <a:r>
              <a:rPr lang="zh-CN" altLang="en-US" sz="2600" dirty="0"/>
              <a:t>人</a:t>
            </a:r>
            <a:r>
              <a:rPr lang="zh-CN" altLang="en-US" sz="2600" u="sng" dirty="0"/>
              <a:t>以利以谢</a:t>
            </a:r>
            <a:r>
              <a:rPr lang="zh-CN" altLang="en-US" sz="2600" dirty="0"/>
              <a:t>。” </a:t>
            </a:r>
            <a:r>
              <a:rPr lang="en-US" altLang="zh-CN" sz="2600" b="1" baseline="30000" dirty="0"/>
              <a:t>3 </a:t>
            </a:r>
            <a:r>
              <a:rPr lang="zh-CN" altLang="en-US" sz="2600" u="sng" dirty="0"/>
              <a:t>亚伯兰</a:t>
            </a:r>
            <a:r>
              <a:rPr lang="zh-CN" altLang="en-US" sz="2600" dirty="0"/>
              <a:t>又说：“你没有给我儿子，那生在我家中的人就是我的后嗣。”</a:t>
            </a:r>
            <a:endParaRPr sz="2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9" name="Google Shape;89;p18"/>
          <p:cNvSpPr txBox="1">
            <a:spLocks noGrp="1"/>
          </p:cNvSpPr>
          <p:nvPr>
            <p:ph type="body" idx="1"/>
          </p:nvPr>
        </p:nvSpPr>
        <p:spPr>
          <a:xfrm>
            <a:off x="155337" y="175352"/>
            <a:ext cx="8520600" cy="34164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Clr>
                <a:srgbClr val="000000"/>
              </a:buClr>
              <a:buSzPts val="1100"/>
              <a:buFont typeface="Arial"/>
              <a:buNone/>
            </a:pPr>
            <a:r>
              <a:rPr lang="en" sz="2300" dirty="0">
                <a:solidFill>
                  <a:srgbClr val="666666"/>
                </a:solidFill>
              </a:rPr>
              <a:t>Then the word of the Lord came to him: “This man will not be your heir, but a son who is your own flesh and blood will be your heir.”  He took him outside and said, “Look up at the sky and count the stars—if indeed you can count them.” Then he said to him, “This is how many family descendants you will have.”</a:t>
            </a:r>
          </a:p>
          <a:p>
            <a:pPr marL="0" lvl="0" indent="0">
              <a:lnSpc>
                <a:spcPct val="150000"/>
              </a:lnSpc>
              <a:buClr>
                <a:srgbClr val="000000"/>
              </a:buClr>
              <a:buSzPts val="1100"/>
              <a:buNone/>
            </a:pPr>
            <a:r>
              <a:rPr lang="zh-CN" altLang="en-US" sz="2300" dirty="0"/>
              <a:t> </a:t>
            </a:r>
            <a:r>
              <a:rPr lang="en-US" altLang="zh-CN" sz="2300" b="1" baseline="30000" dirty="0"/>
              <a:t>4 </a:t>
            </a:r>
            <a:r>
              <a:rPr lang="zh-CN" altLang="en-US" sz="2300" dirty="0"/>
              <a:t>耶和华又有话对他说：“这人必不成为你的后嗣，你本身所生的才成为你的后嗣。” </a:t>
            </a:r>
            <a:r>
              <a:rPr lang="en-US" altLang="zh-CN" sz="2300" b="1" baseline="30000" dirty="0"/>
              <a:t>5 </a:t>
            </a:r>
            <a:r>
              <a:rPr lang="zh-CN" altLang="en-US" sz="2300" dirty="0"/>
              <a:t>于是领他走到外边，说：“你向天观看，数算众星，能数得过来吗？”又对他说：“你的后裔将要如此。” </a:t>
            </a:r>
            <a:endParaRPr sz="2300" dirty="0">
              <a:solidFill>
                <a:srgbClr val="666666"/>
              </a:solidFill>
            </a:endParaRPr>
          </a:p>
          <a:p>
            <a:pPr marL="0" lvl="0" indent="0" algn="l" rtl="0">
              <a:spcBef>
                <a:spcPts val="800"/>
              </a:spcBef>
              <a:spcAft>
                <a:spcPts val="1600"/>
              </a:spcAft>
              <a:buNone/>
            </a:pP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9"/>
          <p:cNvSpPr txBox="1">
            <a:spLocks noGrp="1"/>
          </p:cNvSpPr>
          <p:nvPr>
            <p:ph type="title"/>
          </p:nvPr>
        </p:nvSpPr>
        <p:spPr>
          <a:xfrm>
            <a:off x="509550" y="1832165"/>
            <a:ext cx="8124900" cy="1798200"/>
          </a:xfrm>
          <a:prstGeom prst="rect">
            <a:avLst/>
          </a:prstGeom>
        </p:spPr>
        <p:txBody>
          <a:bodyPr spcFirstLastPara="1" wrap="square" lIns="91425" tIns="91425" rIns="91425" bIns="91425" anchor="ctr" anchorCtr="0">
            <a:noAutofit/>
          </a:bodyPr>
          <a:lstStyle/>
          <a:p>
            <a:r>
              <a:rPr lang="en" sz="6000" b="1" dirty="0"/>
              <a:t>Trust in God’s Word Makes Us Righteous</a:t>
            </a:r>
            <a:br>
              <a:rPr lang="en" sz="6000" b="1" dirty="0"/>
            </a:br>
            <a:r>
              <a:rPr lang="zh-CN" altLang="en-US" sz="6000" dirty="0"/>
              <a:t>信耶和华，耶和华就以此为他的义</a:t>
            </a:r>
            <a:br>
              <a:rPr lang="zh-CN" altLang="en-US" sz="6600" dirty="0">
                <a:solidFill>
                  <a:srgbClr val="666666"/>
                </a:solidFill>
              </a:rPr>
            </a:br>
            <a:endParaRPr sz="60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0"/>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Autofit/>
          </a:bodyPr>
          <a:lstStyle/>
          <a:p>
            <a:pPr lvl="0"/>
            <a:r>
              <a:rPr lang="en" sz="4800" dirty="0"/>
              <a:t>Genesis 15:6</a:t>
            </a:r>
            <a:br>
              <a:rPr lang="en" sz="4800" dirty="0"/>
            </a:br>
            <a:r>
              <a:rPr lang="zh-CN" altLang="en-US" sz="4800" dirty="0"/>
              <a:t>创世纪 </a:t>
            </a:r>
            <a:r>
              <a:rPr lang="en" sz="4800" dirty="0"/>
              <a:t>15:6</a:t>
            </a:r>
            <a:endParaRPr sz="4800" dirty="0"/>
          </a:p>
        </p:txBody>
      </p:sp>
      <p:sp>
        <p:nvSpPr>
          <p:cNvPr id="100" name="Google Shape;100;p20"/>
          <p:cNvSpPr txBox="1">
            <a:spLocks noGrp="1"/>
          </p:cNvSpPr>
          <p:nvPr>
            <p:ph type="body" idx="1"/>
          </p:nvPr>
        </p:nvSpPr>
        <p:spPr>
          <a:xfrm>
            <a:off x="711325" y="2156255"/>
            <a:ext cx="8267700" cy="30306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800"/>
              </a:spcAft>
              <a:buClr>
                <a:srgbClr val="000000"/>
              </a:buClr>
              <a:buSzPts val="1100"/>
              <a:buFont typeface="Arial"/>
              <a:buNone/>
            </a:pPr>
            <a:r>
              <a:rPr lang="en" sz="3000" dirty="0">
                <a:solidFill>
                  <a:srgbClr val="666666"/>
                </a:solidFill>
              </a:rPr>
              <a:t>“Abram believed the Lord, and he credited it to him as righteousness.”</a:t>
            </a:r>
          </a:p>
          <a:p>
            <a:pPr marL="0" indent="0">
              <a:spcAft>
                <a:spcPts val="800"/>
              </a:spcAft>
              <a:buClr>
                <a:srgbClr val="000000"/>
              </a:buClr>
              <a:buSzPts val="1100"/>
              <a:buNone/>
            </a:pPr>
            <a:r>
              <a:rPr lang="en-US" altLang="zh-CN" sz="3200" b="1" baseline="30000" dirty="0"/>
              <a:t>6 </a:t>
            </a:r>
            <a:r>
              <a:rPr lang="zh-CN" altLang="en-US" sz="3200" u="sng" dirty="0"/>
              <a:t>亚伯兰</a:t>
            </a:r>
            <a:r>
              <a:rPr lang="zh-CN" altLang="en-US" sz="3200" dirty="0"/>
              <a:t>信耶和华，耶和华就以此为他的义</a:t>
            </a:r>
            <a:endParaRPr lang="zh-CN" altLang="en-US" sz="3600" dirty="0">
              <a:solidFill>
                <a:srgbClr val="666666"/>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21"/>
          <p:cNvSpPr txBox="1">
            <a:spLocks noGrp="1"/>
          </p:cNvSpPr>
          <p:nvPr>
            <p:ph type="title"/>
          </p:nvPr>
        </p:nvSpPr>
        <p:spPr>
          <a:xfrm>
            <a:off x="375175" y="1423875"/>
            <a:ext cx="8124900" cy="2180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6000" b="1" dirty="0"/>
              <a:t> Humans Try to be God</a:t>
            </a:r>
            <a:br>
              <a:rPr lang="en" sz="6000" b="1" dirty="0"/>
            </a:br>
            <a:r>
              <a:rPr lang="zh-CN" altLang="en-US" sz="6000" b="1" dirty="0"/>
              <a:t>人类试图成为上帝</a:t>
            </a:r>
            <a:endParaRPr sz="6000"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2"/>
          <p:cNvSpPr txBox="1">
            <a:spLocks noGrp="1"/>
          </p:cNvSpPr>
          <p:nvPr>
            <p:ph type="title"/>
          </p:nvPr>
        </p:nvSpPr>
        <p:spPr>
          <a:xfrm>
            <a:off x="256410" y="0"/>
            <a:ext cx="8520600" cy="62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dirty="0"/>
              <a:t>Genesis 16:1-4,15</a:t>
            </a:r>
            <a:br>
              <a:rPr lang="en" sz="3600" dirty="0"/>
            </a:br>
            <a:r>
              <a:rPr lang="zh-CN" altLang="en-US" sz="3600" dirty="0"/>
              <a:t>创世纪 </a:t>
            </a:r>
            <a:r>
              <a:rPr lang="en-US" altLang="zh-CN" sz="3600" dirty="0"/>
              <a:t>16:1-4, 15</a:t>
            </a:r>
            <a:endParaRPr sz="3600" dirty="0"/>
          </a:p>
        </p:txBody>
      </p:sp>
      <p:sp>
        <p:nvSpPr>
          <p:cNvPr id="111" name="Google Shape;111;p22"/>
          <p:cNvSpPr txBox="1">
            <a:spLocks noGrp="1"/>
          </p:cNvSpPr>
          <p:nvPr>
            <p:ph type="body" idx="1"/>
          </p:nvPr>
        </p:nvSpPr>
        <p:spPr>
          <a:xfrm>
            <a:off x="396007" y="1156145"/>
            <a:ext cx="8088300" cy="30261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 sz="2200" dirty="0">
                <a:solidFill>
                  <a:srgbClr val="666666"/>
                </a:solidFill>
              </a:rPr>
              <a:t>Now Sarai, Abram’s wife, had borne him no children. But she had an Egyptian slave named Hagar; </a:t>
            </a:r>
            <a:r>
              <a:rPr lang="en" sz="2200" b="1" dirty="0">
                <a:solidFill>
                  <a:srgbClr val="666666"/>
                </a:solidFill>
              </a:rPr>
              <a:t> </a:t>
            </a:r>
            <a:r>
              <a:rPr lang="en" sz="2200" dirty="0">
                <a:solidFill>
                  <a:srgbClr val="666666"/>
                </a:solidFill>
              </a:rPr>
              <a:t>so she said to Abram, “The Lord has kept me from having children. Go, sleep with my slave; perhaps I can build a family through her.”</a:t>
            </a:r>
          </a:p>
          <a:p>
            <a:pPr marL="0" lvl="0" indent="0" algn="l" rtl="0">
              <a:lnSpc>
                <a:spcPct val="150000"/>
              </a:lnSpc>
              <a:spcBef>
                <a:spcPts val="0"/>
              </a:spcBef>
              <a:spcAft>
                <a:spcPts val="0"/>
              </a:spcAft>
              <a:buNone/>
            </a:pPr>
            <a:r>
              <a:rPr lang="zh-CN" altLang="en-US" sz="2200" u="sng" dirty="0"/>
              <a:t>亚伯兰</a:t>
            </a:r>
            <a:r>
              <a:rPr lang="zh-CN" altLang="en-US" sz="2200" dirty="0"/>
              <a:t>的妻子</a:t>
            </a:r>
            <a:r>
              <a:rPr lang="zh-CN" altLang="en-US" sz="2200" u="sng" dirty="0"/>
              <a:t>撒莱</a:t>
            </a:r>
            <a:r>
              <a:rPr lang="zh-CN" altLang="en-US" sz="2200" dirty="0"/>
              <a:t>不给他生儿女。</a:t>
            </a:r>
            <a:r>
              <a:rPr lang="zh-CN" altLang="en-US" sz="2200" u="sng" dirty="0"/>
              <a:t>撒莱</a:t>
            </a:r>
            <a:r>
              <a:rPr lang="zh-CN" altLang="en-US" sz="2200" dirty="0"/>
              <a:t>有一个使女，名叫</a:t>
            </a:r>
            <a:r>
              <a:rPr lang="zh-CN" altLang="en-US" sz="2200" u="sng" dirty="0"/>
              <a:t>夏甲</a:t>
            </a:r>
            <a:r>
              <a:rPr lang="zh-CN" altLang="en-US" sz="2200" dirty="0"/>
              <a:t>，是</a:t>
            </a:r>
            <a:r>
              <a:rPr lang="zh-CN" altLang="en-US" sz="2200" u="sng" dirty="0"/>
              <a:t>埃及</a:t>
            </a:r>
            <a:r>
              <a:rPr lang="zh-CN" altLang="en-US" sz="2200" dirty="0"/>
              <a:t>人。</a:t>
            </a:r>
            <a:r>
              <a:rPr lang="en-US" altLang="zh-CN" sz="2200" b="1" baseline="30000" dirty="0"/>
              <a:t>2 </a:t>
            </a:r>
            <a:r>
              <a:rPr lang="zh-CN" altLang="en-US" sz="2200" u="sng" dirty="0"/>
              <a:t>撒莱</a:t>
            </a:r>
            <a:r>
              <a:rPr lang="zh-CN" altLang="en-US" sz="2200" dirty="0"/>
              <a:t>对</a:t>
            </a:r>
            <a:r>
              <a:rPr lang="zh-CN" altLang="en-US" sz="2200" u="sng" dirty="0"/>
              <a:t>亚伯兰</a:t>
            </a:r>
            <a:r>
              <a:rPr lang="zh-CN" altLang="en-US" sz="2200" dirty="0"/>
              <a:t>说：“耶和华使我不能生育，求你和我的使女同房，或者我可以因她得孩子</a:t>
            </a:r>
            <a:r>
              <a:rPr lang="en-US" altLang="zh-CN" sz="2200" baseline="30000" dirty="0"/>
              <a:t>[</a:t>
            </a:r>
            <a:r>
              <a:rPr lang="en-US" altLang="zh-CN" sz="2200" baseline="30000" dirty="0">
                <a:hlinkClick r:id="rId3" tooltip="See footnote a"/>
              </a:rPr>
              <a:t>a</a:t>
            </a:r>
            <a:r>
              <a:rPr lang="en-US" altLang="zh-CN" sz="2200" baseline="30000" dirty="0"/>
              <a:t>]</a:t>
            </a:r>
            <a:r>
              <a:rPr lang="zh-CN" altLang="en-US" sz="2200" dirty="0"/>
              <a:t>。”</a:t>
            </a:r>
            <a:endParaRPr sz="2200" dirty="0">
              <a:solidFill>
                <a:srgbClr val="666666"/>
              </a:solidFill>
            </a:endParaRPr>
          </a:p>
          <a:p>
            <a:pPr marL="508000" lvl="0" indent="0" algn="l" rtl="0">
              <a:lnSpc>
                <a:spcPct val="115000"/>
              </a:lnSpc>
              <a:spcBef>
                <a:spcPts val="1100"/>
              </a:spcBef>
              <a:spcAft>
                <a:spcPts val="0"/>
              </a:spcAft>
              <a:buClr>
                <a:srgbClr val="000000"/>
              </a:buClr>
              <a:buSzPts val="1100"/>
              <a:buFont typeface="Arial"/>
              <a:buNone/>
            </a:pPr>
            <a:endParaRPr sz="3000" dirty="0">
              <a:solidFill>
                <a:srgbClr val="434343"/>
              </a:solidFill>
              <a:latin typeface="Verdana"/>
              <a:ea typeface="Verdana"/>
              <a:cs typeface="Verdana"/>
              <a:sym typeface="Verdana"/>
            </a:endParaRPr>
          </a:p>
          <a:p>
            <a:pPr marL="0" lvl="0" indent="0" algn="l" rtl="0">
              <a:lnSpc>
                <a:spcPct val="150000"/>
              </a:lnSpc>
              <a:spcBef>
                <a:spcPts val="1100"/>
              </a:spcBef>
              <a:spcAft>
                <a:spcPts val="800"/>
              </a:spcAft>
              <a:buNone/>
            </a:pP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7" name="Google Shape;117;p23"/>
          <p:cNvSpPr txBox="1">
            <a:spLocks noGrp="1"/>
          </p:cNvSpPr>
          <p:nvPr>
            <p:ph type="body" idx="1"/>
          </p:nvPr>
        </p:nvSpPr>
        <p:spPr>
          <a:xfrm>
            <a:off x="402150" y="69484"/>
            <a:ext cx="8339700" cy="37380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1100"/>
              <a:buFont typeface="Arial"/>
              <a:buNone/>
            </a:pPr>
            <a:r>
              <a:rPr lang="en" sz="2400" dirty="0">
                <a:solidFill>
                  <a:srgbClr val="666666"/>
                </a:solidFill>
              </a:rPr>
              <a:t>Abram agreed to what Sarai said. </a:t>
            </a:r>
            <a:r>
              <a:rPr lang="en" sz="2400" b="1" dirty="0">
                <a:solidFill>
                  <a:srgbClr val="666666"/>
                </a:solidFill>
              </a:rPr>
              <a:t> </a:t>
            </a:r>
            <a:r>
              <a:rPr lang="en" sz="2400" dirty="0">
                <a:solidFill>
                  <a:srgbClr val="666666"/>
                </a:solidFill>
              </a:rPr>
              <a:t>So after Abram had been living in Canaan ten years, Sarai his wife took her Egyptian slave Hagar and gave her to her husband to be his wife. </a:t>
            </a:r>
            <a:r>
              <a:rPr lang="en" sz="2400" b="1" dirty="0">
                <a:solidFill>
                  <a:srgbClr val="666666"/>
                </a:solidFill>
              </a:rPr>
              <a:t> </a:t>
            </a:r>
            <a:r>
              <a:rPr lang="en" sz="2400" dirty="0">
                <a:solidFill>
                  <a:srgbClr val="666666"/>
                </a:solidFill>
              </a:rPr>
              <a:t>He slept with Hagar, and she conceived...</a:t>
            </a:r>
            <a:r>
              <a:rPr lang="en" sz="2400" dirty="0">
                <a:solidFill>
                  <a:srgbClr val="666666"/>
                </a:solidFill>
                <a:highlight>
                  <a:srgbClr val="FFFFFF"/>
                </a:highlight>
              </a:rPr>
              <a:t>So Hagar bore Abram a son, and Abram gave the name Ishmael to the son she had borne.  He was 86 years old.</a:t>
            </a:r>
            <a:r>
              <a:rPr lang="en" sz="2400" dirty="0">
                <a:solidFill>
                  <a:srgbClr val="666666"/>
                </a:solidFill>
              </a:rPr>
              <a:t>”</a:t>
            </a:r>
          </a:p>
          <a:p>
            <a:pPr marL="0" lvl="0" indent="0" algn="l" rtl="0">
              <a:lnSpc>
                <a:spcPct val="100000"/>
              </a:lnSpc>
              <a:spcBef>
                <a:spcPts val="0"/>
              </a:spcBef>
              <a:spcAft>
                <a:spcPts val="0"/>
              </a:spcAft>
              <a:buClr>
                <a:srgbClr val="000000"/>
              </a:buClr>
              <a:buSzPts val="1100"/>
              <a:buFont typeface="Arial"/>
              <a:buNone/>
            </a:pPr>
            <a:endParaRPr lang="en" sz="2400" dirty="0">
              <a:solidFill>
                <a:srgbClr val="666666"/>
              </a:solidFill>
            </a:endParaRPr>
          </a:p>
          <a:p>
            <a:pPr marL="0" lvl="0" indent="0">
              <a:lnSpc>
                <a:spcPct val="100000"/>
              </a:lnSpc>
              <a:buClr>
                <a:srgbClr val="000000"/>
              </a:buClr>
              <a:buSzPts val="1100"/>
              <a:buNone/>
            </a:pPr>
            <a:r>
              <a:rPr lang="zh-CN" altLang="en-US" sz="2400" u="sng" dirty="0"/>
              <a:t>亚伯兰</a:t>
            </a:r>
            <a:r>
              <a:rPr lang="zh-CN" altLang="en-US" sz="2400" dirty="0"/>
              <a:t>听从了</a:t>
            </a:r>
            <a:r>
              <a:rPr lang="zh-CN" altLang="en-US" sz="2400" u="sng" dirty="0"/>
              <a:t>撒莱</a:t>
            </a:r>
            <a:r>
              <a:rPr lang="zh-CN" altLang="en-US" sz="2400" dirty="0"/>
              <a:t>的话。 </a:t>
            </a:r>
            <a:r>
              <a:rPr lang="en-US" altLang="zh-CN" sz="2400" b="1" baseline="30000" dirty="0"/>
              <a:t>3 </a:t>
            </a:r>
            <a:r>
              <a:rPr lang="zh-CN" altLang="en-US" sz="2400" dirty="0"/>
              <a:t>于是</a:t>
            </a:r>
            <a:r>
              <a:rPr lang="zh-CN" altLang="en-US" sz="2400" u="sng" dirty="0"/>
              <a:t>亚伯兰</a:t>
            </a:r>
            <a:r>
              <a:rPr lang="zh-CN" altLang="en-US" sz="2400" dirty="0"/>
              <a:t>的妻子</a:t>
            </a:r>
            <a:r>
              <a:rPr lang="zh-CN" altLang="en-US" sz="2400" u="sng" dirty="0"/>
              <a:t>撒莱</a:t>
            </a:r>
            <a:r>
              <a:rPr lang="zh-CN" altLang="en-US" sz="2400" dirty="0"/>
              <a:t>将使女</a:t>
            </a:r>
            <a:r>
              <a:rPr lang="zh-CN" altLang="en-US" sz="2400" u="sng" dirty="0"/>
              <a:t>埃及</a:t>
            </a:r>
            <a:r>
              <a:rPr lang="zh-CN" altLang="en-US" sz="2400" dirty="0"/>
              <a:t>人</a:t>
            </a:r>
            <a:r>
              <a:rPr lang="zh-CN" altLang="en-US" sz="2400" u="sng" dirty="0"/>
              <a:t>夏甲</a:t>
            </a:r>
            <a:r>
              <a:rPr lang="zh-CN" altLang="en-US" sz="2400" dirty="0"/>
              <a:t>给了丈夫为妾，那时</a:t>
            </a:r>
            <a:r>
              <a:rPr lang="zh-CN" altLang="en-US" sz="2400" u="sng" dirty="0"/>
              <a:t>亚伯兰</a:t>
            </a:r>
            <a:r>
              <a:rPr lang="zh-CN" altLang="en-US" sz="2400" dirty="0"/>
              <a:t>在</a:t>
            </a:r>
            <a:r>
              <a:rPr lang="zh-CN" altLang="en-US" sz="2400" u="sng" dirty="0"/>
              <a:t>迦南</a:t>
            </a:r>
            <a:r>
              <a:rPr lang="zh-CN" altLang="en-US" sz="2400" dirty="0"/>
              <a:t>已经住了十年。</a:t>
            </a:r>
            <a:r>
              <a:rPr lang="en-US" altLang="zh-CN" sz="2400" b="1" baseline="30000" dirty="0"/>
              <a:t>4 </a:t>
            </a:r>
            <a:r>
              <a:rPr lang="zh-CN" altLang="en-US" sz="2400" u="sng" dirty="0"/>
              <a:t>亚伯兰</a:t>
            </a:r>
            <a:r>
              <a:rPr lang="zh-CN" altLang="en-US" sz="2400" dirty="0"/>
              <a:t>与</a:t>
            </a:r>
            <a:r>
              <a:rPr lang="zh-CN" altLang="en-US" sz="2400" u="sng" dirty="0"/>
              <a:t>夏甲</a:t>
            </a:r>
            <a:r>
              <a:rPr lang="zh-CN" altLang="en-US" sz="2400" dirty="0"/>
              <a:t>同房，</a:t>
            </a:r>
            <a:r>
              <a:rPr lang="zh-CN" altLang="en-US" sz="2400" u="sng" dirty="0"/>
              <a:t>夏甲</a:t>
            </a:r>
            <a:r>
              <a:rPr lang="zh-CN" altLang="en-US" sz="2400" dirty="0"/>
              <a:t>就怀了孕。她见自己有孕，就小看她的主母。</a:t>
            </a:r>
            <a:r>
              <a:rPr lang="en-US" altLang="zh-CN" sz="2400" dirty="0"/>
              <a:t>…</a:t>
            </a:r>
            <a:r>
              <a:rPr lang="zh-CN" altLang="en-US" sz="2400" b="1" baseline="30000" dirty="0"/>
              <a:t> </a:t>
            </a:r>
            <a:r>
              <a:rPr lang="en-US" altLang="zh-CN" sz="2400" b="1" baseline="30000" dirty="0"/>
              <a:t>15 </a:t>
            </a:r>
            <a:r>
              <a:rPr lang="zh-CN" altLang="en-US" sz="2400" dirty="0"/>
              <a:t>后来</a:t>
            </a:r>
            <a:r>
              <a:rPr lang="zh-CN" altLang="en-US" sz="2400" u="sng" dirty="0"/>
              <a:t>夏甲</a:t>
            </a:r>
            <a:r>
              <a:rPr lang="zh-CN" altLang="en-US" sz="2400" dirty="0"/>
              <a:t>给</a:t>
            </a:r>
            <a:r>
              <a:rPr lang="zh-CN" altLang="en-US" sz="2400" u="sng" dirty="0"/>
              <a:t>亚伯兰</a:t>
            </a:r>
            <a:r>
              <a:rPr lang="zh-CN" altLang="en-US" sz="2400" dirty="0"/>
              <a:t>生了一个儿子，</a:t>
            </a:r>
            <a:r>
              <a:rPr lang="zh-CN" altLang="en-US" sz="2400" u="sng" dirty="0"/>
              <a:t>亚伯兰</a:t>
            </a:r>
            <a:r>
              <a:rPr lang="zh-CN" altLang="en-US" sz="2400" dirty="0"/>
              <a:t>给他起名叫</a:t>
            </a:r>
            <a:r>
              <a:rPr lang="zh-CN" altLang="en-US" sz="2400" u="sng" dirty="0"/>
              <a:t>以实玛利</a:t>
            </a:r>
            <a:r>
              <a:rPr lang="zh-CN" altLang="en-US" sz="2400" dirty="0"/>
              <a:t>。 </a:t>
            </a:r>
            <a:r>
              <a:rPr lang="en-US" altLang="zh-CN" sz="2400" b="1" baseline="30000" dirty="0"/>
              <a:t>16 </a:t>
            </a:r>
            <a:r>
              <a:rPr lang="zh-CN" altLang="en-US" sz="2400" u="sng" dirty="0"/>
              <a:t>夏甲</a:t>
            </a:r>
            <a:r>
              <a:rPr lang="zh-CN" altLang="en-US" sz="2400" dirty="0"/>
              <a:t>给</a:t>
            </a:r>
            <a:r>
              <a:rPr lang="zh-CN" altLang="en-US" sz="2400" u="sng" dirty="0"/>
              <a:t>亚伯兰</a:t>
            </a:r>
            <a:r>
              <a:rPr lang="zh-CN" altLang="en-US" sz="2400" dirty="0"/>
              <a:t>生</a:t>
            </a:r>
            <a:r>
              <a:rPr lang="zh-CN" altLang="en-US" sz="2400" u="sng" dirty="0"/>
              <a:t>以实玛利</a:t>
            </a:r>
            <a:r>
              <a:rPr lang="zh-CN" altLang="en-US" sz="2400" dirty="0"/>
              <a:t>的时候，</a:t>
            </a:r>
            <a:r>
              <a:rPr lang="zh-CN" altLang="en-US" sz="2400" u="sng" dirty="0"/>
              <a:t>亚伯兰</a:t>
            </a:r>
            <a:r>
              <a:rPr lang="zh-CN" altLang="en-US" sz="2400" dirty="0"/>
              <a:t>年八十六岁。</a:t>
            </a:r>
            <a:endParaRPr sz="2400" dirty="0">
              <a:solidFill>
                <a:srgbClr val="666666"/>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4"/>
          <p:cNvSpPr txBox="1">
            <a:spLocks noGrp="1"/>
          </p:cNvSpPr>
          <p:nvPr>
            <p:ph type="title"/>
          </p:nvPr>
        </p:nvSpPr>
        <p:spPr>
          <a:xfrm>
            <a:off x="509550" y="1884225"/>
            <a:ext cx="8124900" cy="152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b="1" dirty="0"/>
              <a:t>God’s Plan is Best</a:t>
            </a:r>
            <a:br>
              <a:rPr lang="en" sz="6000" b="1" dirty="0"/>
            </a:br>
            <a:r>
              <a:rPr lang="zh-CN" altLang="en-US" sz="6000" b="1" dirty="0"/>
              <a:t>神的计划是最好的</a:t>
            </a:r>
            <a:endParaRPr sz="6000" b="1" dirty="0"/>
          </a:p>
          <a:p>
            <a:pPr marL="0" lvl="0" indent="0" algn="ctr" rtl="0">
              <a:spcBef>
                <a:spcPts val="0"/>
              </a:spcBef>
              <a:spcAft>
                <a:spcPts val="0"/>
              </a:spcAft>
              <a:buNone/>
            </a:pPr>
            <a:endParaRPr dirty="0"/>
          </a:p>
          <a:p>
            <a:pPr marL="0" lvl="0" indent="0" algn="ctr" rtl="0">
              <a:spcBef>
                <a:spcPts val="0"/>
              </a:spcBef>
              <a:spcAft>
                <a:spcPts val="0"/>
              </a:spcAft>
              <a:buNone/>
            </a:pPr>
            <a:r>
              <a:rPr lang="en" sz="3600" dirty="0"/>
              <a:t>(Initiator, Sovereign, Ruler of All)</a:t>
            </a:r>
            <a:br>
              <a:rPr lang="en" sz="3600" dirty="0"/>
            </a:br>
            <a:r>
              <a:rPr lang="zh-CN" altLang="en-US" sz="3600" dirty="0"/>
              <a:t>（创始者、管理者、统治者）</a:t>
            </a:r>
            <a:endParaRPr sz="3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5"/>
          <p:cNvSpPr txBox="1">
            <a:spLocks noGrp="1"/>
          </p:cNvSpPr>
          <p:nvPr>
            <p:ph type="title"/>
          </p:nvPr>
        </p:nvSpPr>
        <p:spPr>
          <a:xfrm>
            <a:off x="311700" y="140423"/>
            <a:ext cx="8520600" cy="626100"/>
          </a:xfrm>
          <a:prstGeom prst="rect">
            <a:avLst/>
          </a:prstGeom>
        </p:spPr>
        <p:txBody>
          <a:bodyPr spcFirstLastPara="1" wrap="square" lIns="91425" tIns="91425" rIns="91425" bIns="91425" anchor="t" anchorCtr="0">
            <a:noAutofit/>
          </a:bodyPr>
          <a:lstStyle/>
          <a:p>
            <a:pPr lvl="0"/>
            <a:r>
              <a:rPr lang="en" sz="3600" dirty="0"/>
              <a:t>Genesis 17:1-21</a:t>
            </a:r>
            <a:br>
              <a:rPr lang="en-US" sz="3600" dirty="0"/>
            </a:br>
            <a:r>
              <a:rPr lang="zh-CN" altLang="en-US" sz="3600" dirty="0"/>
              <a:t>创世纪 </a:t>
            </a:r>
            <a:r>
              <a:rPr lang="en" sz="3600" dirty="0"/>
              <a:t>17:1-21</a:t>
            </a:r>
            <a:endParaRPr sz="3600" dirty="0"/>
          </a:p>
        </p:txBody>
      </p:sp>
      <p:sp>
        <p:nvSpPr>
          <p:cNvPr id="128" name="Google Shape;128;p25"/>
          <p:cNvSpPr txBox="1">
            <a:spLocks noGrp="1"/>
          </p:cNvSpPr>
          <p:nvPr>
            <p:ph type="body" idx="1"/>
          </p:nvPr>
        </p:nvSpPr>
        <p:spPr>
          <a:xfrm>
            <a:off x="656625" y="1269003"/>
            <a:ext cx="8175600" cy="32991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1600"/>
              </a:spcAft>
              <a:buNone/>
            </a:pPr>
            <a:r>
              <a:rPr lang="en" sz="2200" dirty="0">
                <a:solidFill>
                  <a:srgbClr val="666666"/>
                </a:solidFill>
                <a:highlight>
                  <a:srgbClr val="FFFFFF"/>
                </a:highlight>
              </a:rPr>
              <a:t>“When Abram was ninety-nine years old, the Lord appeared to him and said, “I am God Almighty; walk before me faithfully and be blameless. </a:t>
            </a:r>
            <a:r>
              <a:rPr lang="en" sz="2200" b="1" dirty="0">
                <a:solidFill>
                  <a:srgbClr val="666666"/>
                </a:solidFill>
                <a:highlight>
                  <a:srgbClr val="FFFFFF"/>
                </a:highlight>
              </a:rPr>
              <a:t> </a:t>
            </a:r>
            <a:r>
              <a:rPr lang="en" sz="2200" dirty="0">
                <a:solidFill>
                  <a:srgbClr val="666666"/>
                </a:solidFill>
                <a:highlight>
                  <a:srgbClr val="FFFFFF"/>
                </a:highlight>
              </a:rPr>
              <a:t>Then I will make my covenant between me and you and will greatly increase your numbers.”</a:t>
            </a:r>
          </a:p>
          <a:p>
            <a:pPr marL="0" lvl="0" indent="0">
              <a:lnSpc>
                <a:spcPct val="150000"/>
              </a:lnSpc>
              <a:spcAft>
                <a:spcPts val="1600"/>
              </a:spcAft>
              <a:buNone/>
            </a:pPr>
            <a:r>
              <a:rPr lang="en-US" altLang="zh-CN" sz="2200" dirty="0">
                <a:highlight>
                  <a:srgbClr val="FFFFFF"/>
                </a:highlight>
              </a:rPr>
              <a:t>1 </a:t>
            </a:r>
            <a:r>
              <a:rPr lang="zh-CN" altLang="en-US" sz="2200" u="sng" dirty="0">
                <a:highlight>
                  <a:srgbClr val="FFFFFF"/>
                </a:highlight>
              </a:rPr>
              <a:t>亚伯兰</a:t>
            </a:r>
            <a:r>
              <a:rPr lang="zh-CN" altLang="en-US" sz="2200" dirty="0">
                <a:highlight>
                  <a:srgbClr val="FFFFFF"/>
                </a:highlight>
              </a:rPr>
              <a:t>年九十九岁的时候，耶和华向他显现，对他说：“我是全能的神，你当在我面前做完全人。 </a:t>
            </a:r>
            <a:r>
              <a:rPr lang="en-US" altLang="zh-CN" sz="2200" b="1" baseline="30000" dirty="0">
                <a:highlight>
                  <a:srgbClr val="FFFFFF"/>
                </a:highlight>
              </a:rPr>
              <a:t>2 </a:t>
            </a:r>
            <a:r>
              <a:rPr lang="zh-CN" altLang="en-US" sz="2200" dirty="0">
                <a:highlight>
                  <a:srgbClr val="FFFFFF"/>
                </a:highlight>
              </a:rPr>
              <a:t>我就与你立约，使你的后裔极其繁多。</a:t>
            </a:r>
            <a:endParaRPr sz="2200" dirty="0">
              <a:solidFill>
                <a:srgbClr val="666666"/>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4" name="Google Shape;134;p26"/>
          <p:cNvSpPr txBox="1">
            <a:spLocks noGrp="1"/>
          </p:cNvSpPr>
          <p:nvPr>
            <p:ph type="body" idx="1"/>
          </p:nvPr>
        </p:nvSpPr>
        <p:spPr>
          <a:xfrm>
            <a:off x="182660" y="0"/>
            <a:ext cx="8400300" cy="34164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1600"/>
              </a:spcAft>
              <a:buNone/>
            </a:pPr>
            <a:r>
              <a:rPr lang="en" sz="2200" dirty="0">
                <a:solidFill>
                  <a:srgbClr val="666666"/>
                </a:solidFill>
                <a:highlight>
                  <a:srgbClr val="FFFFFF"/>
                </a:highlight>
              </a:rPr>
              <a:t>Abram fell facedown, and God said to him, “As for me, this is my covenant with you: You will be the father of many nations. </a:t>
            </a:r>
            <a:r>
              <a:rPr lang="en" sz="2200" b="1" dirty="0">
                <a:solidFill>
                  <a:srgbClr val="666666"/>
                </a:solidFill>
                <a:highlight>
                  <a:srgbClr val="FFFFFF"/>
                </a:highlight>
              </a:rPr>
              <a:t> </a:t>
            </a:r>
            <a:r>
              <a:rPr lang="en" sz="2200" dirty="0">
                <a:solidFill>
                  <a:srgbClr val="666666"/>
                </a:solidFill>
                <a:highlight>
                  <a:srgbClr val="FFFFFF"/>
                </a:highlight>
              </a:rPr>
              <a:t>No longer will you be called Abram; your name will be Abraham, for I have made you a father of many nations. </a:t>
            </a:r>
            <a:r>
              <a:rPr lang="en" sz="2200" b="1" dirty="0">
                <a:solidFill>
                  <a:srgbClr val="666666"/>
                </a:solidFill>
                <a:highlight>
                  <a:srgbClr val="FFFFFF"/>
                </a:highlight>
              </a:rPr>
              <a:t> </a:t>
            </a:r>
            <a:r>
              <a:rPr lang="en" sz="2200" dirty="0">
                <a:solidFill>
                  <a:srgbClr val="666666"/>
                </a:solidFill>
                <a:highlight>
                  <a:srgbClr val="FFFFFF"/>
                </a:highlight>
              </a:rPr>
              <a:t>I will make you very fruitful; I will make nations of you and kings will come from you.</a:t>
            </a:r>
            <a:r>
              <a:rPr lang="en" sz="2200" b="1" dirty="0">
                <a:solidFill>
                  <a:srgbClr val="666666"/>
                </a:solidFill>
                <a:highlight>
                  <a:srgbClr val="FFFFFF"/>
                </a:highlight>
              </a:rPr>
              <a:t> </a:t>
            </a:r>
          </a:p>
          <a:p>
            <a:pPr marL="0" lvl="0" indent="0">
              <a:lnSpc>
                <a:spcPct val="150000"/>
              </a:lnSpc>
              <a:spcAft>
                <a:spcPts val="1600"/>
              </a:spcAft>
              <a:buNone/>
            </a:pPr>
            <a:r>
              <a:rPr lang="en-US" altLang="zh-CN" sz="2200" b="1" baseline="30000" dirty="0">
                <a:highlight>
                  <a:srgbClr val="FFFFFF"/>
                </a:highlight>
              </a:rPr>
              <a:t>3 </a:t>
            </a:r>
            <a:r>
              <a:rPr lang="zh-CN" altLang="en-US" sz="2200" u="sng" dirty="0">
                <a:highlight>
                  <a:srgbClr val="FFFFFF"/>
                </a:highlight>
              </a:rPr>
              <a:t>亚伯兰</a:t>
            </a:r>
            <a:r>
              <a:rPr lang="zh-CN" altLang="en-US" sz="2200" dirty="0">
                <a:highlight>
                  <a:srgbClr val="FFFFFF"/>
                </a:highlight>
              </a:rPr>
              <a:t>俯伏在地，神又对他说： </a:t>
            </a:r>
            <a:r>
              <a:rPr lang="en-US" altLang="zh-CN" sz="2200" b="1" baseline="30000" dirty="0">
                <a:highlight>
                  <a:srgbClr val="FFFFFF"/>
                </a:highlight>
              </a:rPr>
              <a:t>4 </a:t>
            </a:r>
            <a:r>
              <a:rPr lang="zh-CN" altLang="en-US" sz="2200" dirty="0">
                <a:highlight>
                  <a:srgbClr val="FFFFFF"/>
                </a:highlight>
              </a:rPr>
              <a:t>“我与你立约：你要做多国的父。 </a:t>
            </a:r>
            <a:r>
              <a:rPr lang="en-US" altLang="zh-CN" sz="2200" b="1" baseline="30000" dirty="0">
                <a:highlight>
                  <a:srgbClr val="FFFFFF"/>
                </a:highlight>
              </a:rPr>
              <a:t>5 </a:t>
            </a:r>
            <a:r>
              <a:rPr lang="zh-CN" altLang="en-US" sz="2200" dirty="0">
                <a:highlight>
                  <a:srgbClr val="FFFFFF"/>
                </a:highlight>
              </a:rPr>
              <a:t>从此以后，你的名不再叫</a:t>
            </a:r>
            <a:r>
              <a:rPr lang="zh-CN" altLang="en-US" sz="2200" u="sng" dirty="0">
                <a:highlight>
                  <a:srgbClr val="FFFFFF"/>
                </a:highlight>
              </a:rPr>
              <a:t>亚伯兰</a:t>
            </a:r>
            <a:r>
              <a:rPr lang="zh-CN" altLang="en-US" sz="2200" dirty="0">
                <a:highlight>
                  <a:srgbClr val="FFFFFF"/>
                </a:highlight>
              </a:rPr>
              <a:t>，要叫</a:t>
            </a:r>
            <a:r>
              <a:rPr lang="zh-CN" altLang="en-US" sz="2200" u="sng" dirty="0">
                <a:highlight>
                  <a:srgbClr val="FFFFFF"/>
                </a:highlight>
              </a:rPr>
              <a:t>亚伯拉罕</a:t>
            </a:r>
            <a:r>
              <a:rPr lang="zh-CN" altLang="en-US" sz="2200" dirty="0">
                <a:highlight>
                  <a:srgbClr val="FFFFFF"/>
                </a:highlight>
              </a:rPr>
              <a:t>，因为我已立你做多国的父。 </a:t>
            </a:r>
            <a:r>
              <a:rPr lang="en-US" altLang="zh-CN" sz="2200" b="1" baseline="30000" dirty="0">
                <a:highlight>
                  <a:srgbClr val="FFFFFF"/>
                </a:highlight>
              </a:rPr>
              <a:t>6 </a:t>
            </a:r>
            <a:r>
              <a:rPr lang="zh-CN" altLang="en-US" sz="2200" dirty="0">
                <a:highlight>
                  <a:srgbClr val="FFFFFF"/>
                </a:highlight>
              </a:rPr>
              <a:t>我必使你的后裔极其繁多，国度从你而立，君王从你而出。</a:t>
            </a:r>
            <a:r>
              <a:rPr lang="zh-CN" altLang="en-US" dirty="0">
                <a:highlight>
                  <a:srgbClr val="FFFFFF"/>
                </a:highlight>
              </a:rPr>
              <a:t> </a:t>
            </a:r>
            <a:endParaRPr sz="2400" dirty="0">
              <a:solidFill>
                <a:srgbClr val="666666"/>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40" name="Google Shape;140;p27"/>
          <p:cNvSpPr txBox="1">
            <a:spLocks noGrp="1"/>
          </p:cNvSpPr>
          <p:nvPr>
            <p:ph type="body" idx="1"/>
          </p:nvPr>
        </p:nvSpPr>
        <p:spPr>
          <a:xfrm>
            <a:off x="199061" y="0"/>
            <a:ext cx="8163900" cy="34164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Clr>
                <a:srgbClr val="000000"/>
              </a:buClr>
              <a:buSzPts val="1100"/>
              <a:buFont typeface="Arial"/>
              <a:buNone/>
            </a:pPr>
            <a:r>
              <a:rPr lang="en" sz="2300" dirty="0">
                <a:solidFill>
                  <a:srgbClr val="666666"/>
                </a:solidFill>
                <a:highlight>
                  <a:srgbClr val="FFFFFF"/>
                </a:highlight>
              </a:rPr>
              <a:t>I will establish my covenant as an everlasting covenant between me and you and your descendants after you for the generations to come, to be your God and the God of your descendants after you. </a:t>
            </a:r>
            <a:r>
              <a:rPr lang="en" sz="2300" b="1" dirty="0">
                <a:solidFill>
                  <a:srgbClr val="666666"/>
                </a:solidFill>
                <a:highlight>
                  <a:srgbClr val="FFFFFF"/>
                </a:highlight>
              </a:rPr>
              <a:t> </a:t>
            </a:r>
            <a:r>
              <a:rPr lang="en" sz="2300" dirty="0">
                <a:solidFill>
                  <a:srgbClr val="666666"/>
                </a:solidFill>
                <a:highlight>
                  <a:srgbClr val="FFFFFF"/>
                </a:highlight>
              </a:rPr>
              <a:t>The whole land where you now reside...I will give as an everlasting possession to you and your descendants after you; and I will be their God.”</a:t>
            </a:r>
          </a:p>
          <a:p>
            <a:pPr marL="0" lvl="0" indent="0">
              <a:lnSpc>
                <a:spcPct val="150000"/>
              </a:lnSpc>
              <a:buClr>
                <a:srgbClr val="000000"/>
              </a:buClr>
              <a:buSzPts val="1100"/>
              <a:buNone/>
            </a:pPr>
            <a:r>
              <a:rPr lang="zh-CN" altLang="en-US" sz="2300" dirty="0">
                <a:highlight>
                  <a:srgbClr val="FFFFFF"/>
                </a:highlight>
              </a:rPr>
              <a:t> </a:t>
            </a:r>
            <a:r>
              <a:rPr lang="en-US" altLang="zh-CN" sz="2300" b="1" baseline="30000" dirty="0">
                <a:highlight>
                  <a:srgbClr val="FFFFFF"/>
                </a:highlight>
              </a:rPr>
              <a:t>7 </a:t>
            </a:r>
            <a:r>
              <a:rPr lang="zh-CN" altLang="en-US" sz="2300" dirty="0">
                <a:highlight>
                  <a:srgbClr val="FFFFFF"/>
                </a:highlight>
              </a:rPr>
              <a:t>我要与你并你世世代代的后裔坚立我的约，做永远的约，是要做你和你后裔的神。 </a:t>
            </a:r>
            <a:r>
              <a:rPr lang="en-US" altLang="zh-CN" sz="2300" b="1" baseline="30000" dirty="0">
                <a:highlight>
                  <a:srgbClr val="FFFFFF"/>
                </a:highlight>
              </a:rPr>
              <a:t>8 </a:t>
            </a:r>
            <a:r>
              <a:rPr lang="zh-CN" altLang="en-US" sz="2300" dirty="0">
                <a:highlight>
                  <a:srgbClr val="FFFFFF"/>
                </a:highlight>
              </a:rPr>
              <a:t>我要将你现在寄居的地，就是</a:t>
            </a:r>
            <a:r>
              <a:rPr lang="zh-CN" altLang="en-US" sz="2300" u="sng" dirty="0">
                <a:highlight>
                  <a:srgbClr val="FFFFFF"/>
                </a:highlight>
              </a:rPr>
              <a:t>迦南</a:t>
            </a:r>
            <a:r>
              <a:rPr lang="zh-CN" altLang="en-US" sz="2300" dirty="0">
                <a:highlight>
                  <a:srgbClr val="FFFFFF"/>
                </a:highlight>
              </a:rPr>
              <a:t>全地，赐给你和你的后裔永远为业，我也必做他们的神。”</a:t>
            </a:r>
            <a:endParaRPr sz="2300" dirty="0">
              <a:solidFill>
                <a:srgbClr val="666666"/>
              </a:solidFill>
            </a:endParaRPr>
          </a:p>
          <a:p>
            <a:pPr marL="0" lvl="0" indent="0" algn="l" rtl="0">
              <a:spcBef>
                <a:spcPts val="1600"/>
              </a:spcBef>
              <a:spcAft>
                <a:spcPts val="1600"/>
              </a:spcAft>
              <a:buNone/>
            </a:pP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8"/>
          <p:cNvSpPr txBox="1">
            <a:spLocks noGrp="1"/>
          </p:cNvSpPr>
          <p:nvPr>
            <p:ph type="title"/>
          </p:nvPr>
        </p:nvSpPr>
        <p:spPr>
          <a:xfrm>
            <a:off x="623075" y="253124"/>
            <a:ext cx="8209200" cy="62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dirty="0"/>
              <a:t>God is the Author, Initiator</a:t>
            </a:r>
            <a:br>
              <a:rPr lang="en" sz="3600" dirty="0"/>
            </a:br>
            <a:r>
              <a:rPr lang="zh-CN" altLang="en-US" sz="3600" dirty="0"/>
              <a:t>神是创始者、启动者</a:t>
            </a:r>
            <a:endParaRPr sz="3600" dirty="0"/>
          </a:p>
        </p:txBody>
      </p:sp>
      <p:sp>
        <p:nvSpPr>
          <p:cNvPr id="146" name="Google Shape;146;p28"/>
          <p:cNvSpPr txBox="1">
            <a:spLocks noGrp="1"/>
          </p:cNvSpPr>
          <p:nvPr>
            <p:ph type="body" idx="1"/>
          </p:nvPr>
        </p:nvSpPr>
        <p:spPr>
          <a:xfrm>
            <a:off x="797442" y="1434868"/>
            <a:ext cx="8034833" cy="3091500"/>
          </a:xfrm>
          <a:prstGeom prst="rect">
            <a:avLst/>
          </a:prstGeom>
        </p:spPr>
        <p:txBody>
          <a:bodyPr spcFirstLastPara="1" wrap="square" lIns="91425" tIns="91425" rIns="91425" bIns="91425" anchor="t" anchorCtr="0">
            <a:noAutofit/>
          </a:bodyPr>
          <a:lstStyle/>
          <a:p>
            <a:pPr marL="457200" lvl="0" indent="-393700" algn="l" rtl="0">
              <a:spcBef>
                <a:spcPts val="0"/>
              </a:spcBef>
              <a:spcAft>
                <a:spcPts val="0"/>
              </a:spcAft>
              <a:buSzPts val="2600"/>
              <a:buChar char="●"/>
            </a:pPr>
            <a:r>
              <a:rPr lang="en" sz="2600" dirty="0"/>
              <a:t>I am God </a:t>
            </a:r>
            <a:r>
              <a:rPr lang="zh-CN" altLang="en-US" sz="2600" dirty="0"/>
              <a:t>我是神</a:t>
            </a:r>
            <a:endParaRPr sz="2600" dirty="0"/>
          </a:p>
          <a:p>
            <a:pPr marL="457200" lvl="0" indent="-393700" algn="l" rtl="0">
              <a:spcBef>
                <a:spcPts val="0"/>
              </a:spcBef>
              <a:spcAft>
                <a:spcPts val="0"/>
              </a:spcAft>
              <a:buSzPts val="2600"/>
              <a:buChar char="●"/>
            </a:pPr>
            <a:r>
              <a:rPr lang="en" sz="2600" dirty="0"/>
              <a:t>I will make you productive </a:t>
            </a:r>
            <a:r>
              <a:rPr lang="zh-CN" altLang="en-US" sz="2600" dirty="0"/>
              <a:t>我让你生养众多</a:t>
            </a:r>
            <a:endParaRPr sz="2600" dirty="0"/>
          </a:p>
          <a:p>
            <a:pPr marL="457200" lvl="0" indent="-393700" algn="l" rtl="0">
              <a:spcBef>
                <a:spcPts val="0"/>
              </a:spcBef>
              <a:spcAft>
                <a:spcPts val="0"/>
              </a:spcAft>
              <a:buSzPts val="2600"/>
              <a:buChar char="●"/>
            </a:pPr>
            <a:r>
              <a:rPr lang="en" sz="2600" dirty="0"/>
              <a:t>I will make nations </a:t>
            </a:r>
            <a:r>
              <a:rPr lang="zh-CN" altLang="en-US" sz="2600" dirty="0"/>
              <a:t>我要从你建立国家</a:t>
            </a:r>
            <a:endParaRPr sz="2600" dirty="0"/>
          </a:p>
          <a:p>
            <a:pPr marL="457200" lvl="0" indent="-393700" algn="l" rtl="0">
              <a:spcBef>
                <a:spcPts val="0"/>
              </a:spcBef>
              <a:spcAft>
                <a:spcPts val="0"/>
              </a:spcAft>
              <a:buSzPts val="2600"/>
              <a:buChar char="●"/>
            </a:pPr>
            <a:r>
              <a:rPr lang="en" sz="2600" dirty="0"/>
              <a:t>I will establish my covenant </a:t>
            </a:r>
            <a:r>
              <a:rPr lang="zh-CN" altLang="en-US" sz="2600" dirty="0"/>
              <a:t>我要和你立约</a:t>
            </a:r>
            <a:endParaRPr sz="2600" dirty="0"/>
          </a:p>
          <a:p>
            <a:pPr marL="457200" lvl="0" indent="-393700" algn="l" rtl="0">
              <a:spcBef>
                <a:spcPts val="0"/>
              </a:spcBef>
              <a:spcAft>
                <a:spcPts val="0"/>
              </a:spcAft>
              <a:buSzPts val="2600"/>
              <a:buChar char="●"/>
            </a:pPr>
            <a:r>
              <a:rPr lang="en" sz="2600" dirty="0"/>
              <a:t>I will give the land to your people </a:t>
            </a:r>
            <a:r>
              <a:rPr lang="zh-CN" altLang="en-US" sz="2600" dirty="0"/>
              <a:t>我要给你土地</a:t>
            </a:r>
            <a:endParaRPr sz="2600" dirty="0"/>
          </a:p>
          <a:p>
            <a:pPr marL="457200" lvl="0" indent="-393700" algn="l" rtl="0">
              <a:spcBef>
                <a:spcPts val="0"/>
              </a:spcBef>
              <a:spcAft>
                <a:spcPts val="0"/>
              </a:spcAft>
              <a:buSzPts val="2600"/>
              <a:buChar char="●"/>
            </a:pPr>
            <a:r>
              <a:rPr lang="en" sz="2600" dirty="0"/>
              <a:t>I will be their God </a:t>
            </a:r>
            <a:r>
              <a:rPr lang="zh-CN" altLang="en-US" sz="2600" dirty="0"/>
              <a:t>我要做他们的神</a:t>
            </a:r>
            <a:endParaRPr sz="2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2" name="Google Shape;152;p29"/>
          <p:cNvSpPr txBox="1">
            <a:spLocks noGrp="1"/>
          </p:cNvSpPr>
          <p:nvPr>
            <p:ph type="body" idx="1"/>
          </p:nvPr>
        </p:nvSpPr>
        <p:spPr>
          <a:xfrm>
            <a:off x="407550" y="155112"/>
            <a:ext cx="8328900" cy="33759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1600"/>
              </a:spcAft>
              <a:buNone/>
            </a:pPr>
            <a:r>
              <a:rPr lang="en" sz="2300" dirty="0">
                <a:solidFill>
                  <a:srgbClr val="666666"/>
                </a:solidFill>
                <a:highlight>
                  <a:srgbClr val="FFFFFF"/>
                </a:highlight>
              </a:rPr>
              <a:t>“As for Sarai your wife, you are no longer to call her Sarai; her name will be Sarah. </a:t>
            </a:r>
            <a:r>
              <a:rPr lang="en" sz="2300" b="1" dirty="0">
                <a:solidFill>
                  <a:srgbClr val="666666"/>
                </a:solidFill>
                <a:highlight>
                  <a:srgbClr val="FFFFFF"/>
                </a:highlight>
              </a:rPr>
              <a:t> </a:t>
            </a:r>
            <a:r>
              <a:rPr lang="en" sz="2300" dirty="0">
                <a:solidFill>
                  <a:srgbClr val="666666"/>
                </a:solidFill>
                <a:highlight>
                  <a:srgbClr val="FFFFFF"/>
                </a:highlight>
              </a:rPr>
              <a:t>I will bless her and will surely give you a son by her. I will bless her so that she will be the mother of nations; kings of peoples will come from her.”</a:t>
            </a:r>
          </a:p>
          <a:p>
            <a:pPr marL="0" lvl="0" indent="0">
              <a:lnSpc>
                <a:spcPct val="150000"/>
              </a:lnSpc>
              <a:spcAft>
                <a:spcPts val="1600"/>
              </a:spcAft>
              <a:buNone/>
            </a:pPr>
            <a:r>
              <a:rPr lang="en-US" altLang="zh-CN" sz="2300" b="1" baseline="30000" dirty="0">
                <a:highlight>
                  <a:srgbClr val="FFFFFF"/>
                </a:highlight>
              </a:rPr>
              <a:t>15 </a:t>
            </a:r>
            <a:r>
              <a:rPr lang="zh-CN" altLang="en-US" sz="2300" dirty="0">
                <a:highlight>
                  <a:srgbClr val="FFFFFF"/>
                </a:highlight>
              </a:rPr>
              <a:t>神又对</a:t>
            </a:r>
            <a:r>
              <a:rPr lang="zh-CN" altLang="en-US" sz="2300" u="sng" dirty="0">
                <a:highlight>
                  <a:srgbClr val="FFFFFF"/>
                </a:highlight>
              </a:rPr>
              <a:t>亚伯拉罕</a:t>
            </a:r>
            <a:r>
              <a:rPr lang="zh-CN" altLang="en-US" sz="2300" dirty="0">
                <a:highlight>
                  <a:srgbClr val="FFFFFF"/>
                </a:highlight>
              </a:rPr>
              <a:t>说：“你的妻子</a:t>
            </a:r>
            <a:r>
              <a:rPr lang="zh-CN" altLang="en-US" sz="2300" u="sng" dirty="0">
                <a:highlight>
                  <a:srgbClr val="FFFFFF"/>
                </a:highlight>
              </a:rPr>
              <a:t>撒莱</a:t>
            </a:r>
            <a:r>
              <a:rPr lang="zh-CN" altLang="en-US" sz="2300" dirty="0">
                <a:highlight>
                  <a:srgbClr val="FFFFFF"/>
                </a:highlight>
              </a:rPr>
              <a:t>，不可再叫</a:t>
            </a:r>
            <a:r>
              <a:rPr lang="zh-CN" altLang="en-US" sz="2300" u="sng" dirty="0">
                <a:highlight>
                  <a:srgbClr val="FFFFFF"/>
                </a:highlight>
              </a:rPr>
              <a:t>撒莱</a:t>
            </a:r>
            <a:r>
              <a:rPr lang="zh-CN" altLang="en-US" sz="2300" dirty="0">
                <a:highlight>
                  <a:srgbClr val="FFFFFF"/>
                </a:highlight>
              </a:rPr>
              <a:t>，她的名要叫</a:t>
            </a:r>
            <a:r>
              <a:rPr lang="zh-CN" altLang="en-US" sz="2300" u="sng" dirty="0">
                <a:highlight>
                  <a:srgbClr val="FFFFFF"/>
                </a:highlight>
              </a:rPr>
              <a:t>撒拉</a:t>
            </a:r>
            <a:r>
              <a:rPr lang="zh-CN" altLang="en-US" sz="2300" dirty="0">
                <a:highlight>
                  <a:srgbClr val="FFFFFF"/>
                </a:highlight>
              </a:rPr>
              <a:t>。 </a:t>
            </a:r>
            <a:r>
              <a:rPr lang="en-US" altLang="zh-CN" sz="2300" b="1" baseline="30000" dirty="0">
                <a:highlight>
                  <a:srgbClr val="FFFFFF"/>
                </a:highlight>
              </a:rPr>
              <a:t>16 </a:t>
            </a:r>
            <a:r>
              <a:rPr lang="zh-CN" altLang="en-US" sz="2300" dirty="0">
                <a:highlight>
                  <a:srgbClr val="FFFFFF"/>
                </a:highlight>
              </a:rPr>
              <a:t>我必赐福给她，也要使你从她得一个儿子。我要赐福给她，她也要做多国之母，必有百姓的君王从她而出。”</a:t>
            </a:r>
            <a:endParaRPr sz="2300" dirty="0">
              <a:solidFill>
                <a:srgbClr val="666666"/>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8" name="Google Shape;158;p30"/>
          <p:cNvSpPr txBox="1">
            <a:spLocks noGrp="1"/>
          </p:cNvSpPr>
          <p:nvPr>
            <p:ph type="body" idx="1"/>
          </p:nvPr>
        </p:nvSpPr>
        <p:spPr>
          <a:xfrm>
            <a:off x="226639" y="185885"/>
            <a:ext cx="8520600" cy="34164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800"/>
              </a:spcAft>
              <a:buNone/>
            </a:pPr>
            <a:r>
              <a:rPr lang="en" sz="2400" dirty="0">
                <a:solidFill>
                  <a:srgbClr val="666666"/>
                </a:solidFill>
              </a:rPr>
              <a:t>Abraham fell facedown; he laughed and said to himself, “Will a son be born to a man a hundred years old? Will Sarah bear a child at the age of ninety?” </a:t>
            </a:r>
            <a:r>
              <a:rPr lang="en" sz="2400" b="1" dirty="0">
                <a:solidFill>
                  <a:srgbClr val="666666"/>
                </a:solidFill>
              </a:rPr>
              <a:t> </a:t>
            </a:r>
            <a:r>
              <a:rPr lang="en" sz="2400" dirty="0">
                <a:solidFill>
                  <a:srgbClr val="666666"/>
                </a:solidFill>
              </a:rPr>
              <a:t>And Abraham said to God, “If only Ishmael might live under your blessing!”</a:t>
            </a:r>
          </a:p>
          <a:p>
            <a:pPr marL="0" lvl="0" indent="0">
              <a:lnSpc>
                <a:spcPct val="150000"/>
              </a:lnSpc>
              <a:spcAft>
                <a:spcPts val="800"/>
              </a:spcAft>
              <a:buNone/>
            </a:pPr>
            <a:r>
              <a:rPr lang="en-US" altLang="zh-CN" sz="2400" b="1" baseline="30000" dirty="0"/>
              <a:t>17 </a:t>
            </a:r>
            <a:r>
              <a:rPr lang="zh-CN" altLang="en-US" sz="2400" u="sng" dirty="0"/>
              <a:t>亚伯拉罕</a:t>
            </a:r>
            <a:r>
              <a:rPr lang="zh-CN" altLang="en-US" sz="2400" dirty="0"/>
              <a:t>就俯伏在地喜笑，心里说：“一百岁的人还能得孩子吗？</a:t>
            </a:r>
            <a:r>
              <a:rPr lang="zh-CN" altLang="en-US" sz="2400" u="sng" dirty="0"/>
              <a:t>撒拉</a:t>
            </a:r>
            <a:r>
              <a:rPr lang="zh-CN" altLang="en-US" sz="2400" dirty="0"/>
              <a:t>已经九十岁了，还能生养吗？” </a:t>
            </a:r>
            <a:r>
              <a:rPr lang="en-US" altLang="zh-CN" sz="2400" b="1" baseline="30000" dirty="0"/>
              <a:t>18 </a:t>
            </a:r>
            <a:r>
              <a:rPr lang="zh-CN" altLang="en-US" sz="2400" u="sng" dirty="0"/>
              <a:t>亚伯拉罕</a:t>
            </a:r>
            <a:r>
              <a:rPr lang="zh-CN" altLang="en-US" sz="2400" dirty="0"/>
              <a:t>对神说：“但愿</a:t>
            </a:r>
            <a:r>
              <a:rPr lang="zh-CN" altLang="en-US" sz="2400" u="sng" dirty="0"/>
              <a:t>以实玛利</a:t>
            </a:r>
            <a:r>
              <a:rPr lang="zh-CN" altLang="en-US" sz="2400" dirty="0"/>
              <a:t>活在你面前。”</a:t>
            </a:r>
            <a:endParaRPr sz="2400" dirty="0">
              <a:solidFill>
                <a:srgbClr val="666666"/>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4" name="Google Shape;164;p31"/>
          <p:cNvSpPr txBox="1">
            <a:spLocks noGrp="1"/>
          </p:cNvSpPr>
          <p:nvPr>
            <p:ph type="body" idx="1"/>
          </p:nvPr>
        </p:nvSpPr>
        <p:spPr>
          <a:xfrm>
            <a:off x="158591" y="114738"/>
            <a:ext cx="8520600" cy="34164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800"/>
              </a:spcAft>
              <a:buClr>
                <a:srgbClr val="000000"/>
              </a:buClr>
              <a:buSzPts val="1100"/>
              <a:buFont typeface="Arial"/>
              <a:buNone/>
            </a:pPr>
            <a:r>
              <a:rPr lang="en" sz="2300" dirty="0">
                <a:solidFill>
                  <a:srgbClr val="666666"/>
                </a:solidFill>
              </a:rPr>
              <a:t>Then God said, “Yes, but your wife Sarah will bear you a son, and you will call him Isaac...</a:t>
            </a:r>
            <a:r>
              <a:rPr lang="en" sz="2300" b="1" dirty="0">
                <a:solidFill>
                  <a:srgbClr val="666666"/>
                </a:solidFill>
              </a:rPr>
              <a:t> </a:t>
            </a:r>
            <a:r>
              <a:rPr lang="en" sz="2300" dirty="0">
                <a:solidFill>
                  <a:srgbClr val="666666"/>
                </a:solidFill>
              </a:rPr>
              <a:t>And as for Ishmael, I have heard you: I will surely bless him...I will make him into a great nation. But my covenant I will establish with Isaac…”</a:t>
            </a:r>
          </a:p>
          <a:p>
            <a:pPr marL="0" lvl="0" indent="0">
              <a:lnSpc>
                <a:spcPct val="150000"/>
              </a:lnSpc>
              <a:spcAft>
                <a:spcPts val="800"/>
              </a:spcAft>
              <a:buClr>
                <a:srgbClr val="000000"/>
              </a:buClr>
              <a:buSzPts val="1100"/>
              <a:buNone/>
            </a:pPr>
            <a:r>
              <a:rPr lang="en-US" altLang="zh-CN" sz="2300" b="1" baseline="30000" dirty="0"/>
              <a:t>19 </a:t>
            </a:r>
            <a:r>
              <a:rPr lang="zh-CN" altLang="en-US" sz="2300" dirty="0"/>
              <a:t>神说：“不然，你妻子</a:t>
            </a:r>
            <a:r>
              <a:rPr lang="zh-CN" altLang="en-US" sz="2300" u="sng" dirty="0"/>
              <a:t>撒拉</a:t>
            </a:r>
            <a:r>
              <a:rPr lang="zh-CN" altLang="en-US" sz="2300" dirty="0"/>
              <a:t>要给你生一个儿子，你要给他起名叫</a:t>
            </a:r>
            <a:r>
              <a:rPr lang="zh-CN" altLang="en-US" sz="2300" u="sng" dirty="0"/>
              <a:t>以撒</a:t>
            </a:r>
            <a:r>
              <a:rPr lang="zh-CN" altLang="en-US" sz="2300" dirty="0"/>
              <a:t>。我要与他坚定所立的约，做他后裔永远的约。</a:t>
            </a:r>
            <a:r>
              <a:rPr lang="zh-CN" altLang="en-US" sz="2300" b="1" baseline="30000" dirty="0"/>
              <a:t> </a:t>
            </a:r>
            <a:r>
              <a:rPr lang="en-US" altLang="zh-CN" sz="2300" b="1" baseline="30000" dirty="0"/>
              <a:t>20 </a:t>
            </a:r>
            <a:r>
              <a:rPr lang="zh-CN" altLang="en-US" sz="2300" dirty="0"/>
              <a:t>至于</a:t>
            </a:r>
            <a:r>
              <a:rPr lang="zh-CN" altLang="en-US" sz="2300" u="sng" dirty="0"/>
              <a:t>以实玛利</a:t>
            </a:r>
            <a:r>
              <a:rPr lang="zh-CN" altLang="en-US" sz="2300" dirty="0"/>
              <a:t>，我也应允你，我必赐福给他，</a:t>
            </a:r>
            <a:r>
              <a:rPr lang="en-US" altLang="zh-CN" sz="2300" dirty="0"/>
              <a:t>…….</a:t>
            </a:r>
            <a:r>
              <a:rPr lang="zh-CN" altLang="en-US" sz="2300" dirty="0"/>
              <a:t>我也要使他成为大国。 </a:t>
            </a:r>
            <a:r>
              <a:rPr lang="en-US" altLang="zh-CN" sz="2300" b="1" baseline="30000" dirty="0"/>
              <a:t>21 </a:t>
            </a:r>
            <a:r>
              <a:rPr lang="zh-CN" altLang="en-US" sz="2300" dirty="0"/>
              <a:t>到明年这时节，</a:t>
            </a:r>
            <a:r>
              <a:rPr lang="zh-CN" altLang="en-US" sz="2300" u="sng" dirty="0"/>
              <a:t>撒拉</a:t>
            </a:r>
            <a:r>
              <a:rPr lang="zh-CN" altLang="en-US" sz="2300" dirty="0"/>
              <a:t>必给你生</a:t>
            </a:r>
            <a:r>
              <a:rPr lang="zh-CN" altLang="en-US" sz="2300" u="sng" dirty="0"/>
              <a:t>以撒</a:t>
            </a:r>
            <a:r>
              <a:rPr lang="zh-CN" altLang="en-US" sz="2300" dirty="0"/>
              <a:t>，我要与他坚定所立的约。”</a:t>
            </a:r>
            <a:endParaRPr sz="23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32"/>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b="1" dirty="0"/>
              <a:t>It is Never too Late</a:t>
            </a:r>
            <a:br>
              <a:rPr lang="en" sz="6000" b="1" dirty="0"/>
            </a:br>
            <a:r>
              <a:rPr lang="zh-CN" altLang="en-US" sz="6000" b="1" dirty="0"/>
              <a:t>永远不会太迟</a:t>
            </a:r>
            <a:endParaRPr sz="6000"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33"/>
          <p:cNvSpPr txBox="1">
            <a:spLocks noGrp="1"/>
          </p:cNvSpPr>
          <p:nvPr>
            <p:ph type="title"/>
          </p:nvPr>
        </p:nvSpPr>
        <p:spPr>
          <a:xfrm>
            <a:off x="311700" y="69283"/>
            <a:ext cx="8520600" cy="626100"/>
          </a:xfrm>
          <a:prstGeom prst="rect">
            <a:avLst/>
          </a:prstGeom>
        </p:spPr>
        <p:txBody>
          <a:bodyPr spcFirstLastPara="1" wrap="square" lIns="91425" tIns="91425" rIns="91425" bIns="91425" anchor="t" anchorCtr="0">
            <a:noAutofit/>
          </a:bodyPr>
          <a:lstStyle/>
          <a:p>
            <a:pPr lvl="0"/>
            <a:r>
              <a:rPr lang="en" sz="3600" dirty="0"/>
              <a:t>Genesis 18:1-12</a:t>
            </a:r>
            <a:br>
              <a:rPr lang="en" sz="3600" dirty="0"/>
            </a:br>
            <a:r>
              <a:rPr lang="zh-CN" altLang="en-US" sz="3600" dirty="0"/>
              <a:t>创世纪 </a:t>
            </a:r>
            <a:r>
              <a:rPr lang="en" sz="3600" dirty="0"/>
              <a:t>18:1-12</a:t>
            </a:r>
            <a:endParaRPr sz="3600" dirty="0"/>
          </a:p>
        </p:txBody>
      </p:sp>
      <p:sp>
        <p:nvSpPr>
          <p:cNvPr id="175" name="Google Shape;175;p33"/>
          <p:cNvSpPr txBox="1">
            <a:spLocks noGrp="1"/>
          </p:cNvSpPr>
          <p:nvPr>
            <p:ph type="body" idx="1"/>
          </p:nvPr>
        </p:nvSpPr>
        <p:spPr>
          <a:xfrm>
            <a:off x="471670" y="748000"/>
            <a:ext cx="8318100" cy="33735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000000"/>
              </a:buClr>
              <a:buSzPts val="1100"/>
              <a:buFont typeface="Arial"/>
              <a:buNone/>
            </a:pPr>
            <a:endParaRPr sz="2400" dirty="0">
              <a:solidFill>
                <a:srgbClr val="666666"/>
              </a:solidFill>
            </a:endParaRPr>
          </a:p>
          <a:p>
            <a:pPr marL="0" lvl="0" indent="0" algn="l" rtl="0">
              <a:lnSpc>
                <a:spcPct val="150000"/>
              </a:lnSpc>
              <a:spcBef>
                <a:spcPts val="800"/>
              </a:spcBef>
              <a:spcAft>
                <a:spcPts val="0"/>
              </a:spcAft>
              <a:buClr>
                <a:srgbClr val="000000"/>
              </a:buClr>
              <a:buSzPts val="1100"/>
              <a:buFont typeface="Arial"/>
              <a:buNone/>
            </a:pPr>
            <a:r>
              <a:rPr lang="en-US" sz="2300" dirty="0">
                <a:solidFill>
                  <a:srgbClr val="666666"/>
                </a:solidFill>
              </a:rPr>
              <a:t>Abraham and Sarah were already very old, and Sarah was past the age of childbearing.  So Sarah laughed to herself as she thought, “After I am worn out and my lord is old, will I now have this pleasure?”</a:t>
            </a:r>
          </a:p>
          <a:p>
            <a:pPr marL="0" lvl="0" indent="0">
              <a:lnSpc>
                <a:spcPct val="150000"/>
              </a:lnSpc>
              <a:spcBef>
                <a:spcPts val="800"/>
              </a:spcBef>
              <a:buClr>
                <a:srgbClr val="000000"/>
              </a:buClr>
              <a:buSzPts val="1100"/>
              <a:buNone/>
            </a:pPr>
            <a:r>
              <a:rPr lang="en-US" altLang="zh-CN" sz="2300" dirty="0"/>
              <a:t> </a:t>
            </a:r>
            <a:r>
              <a:rPr lang="en-US" altLang="zh-CN" sz="2300" b="1" baseline="30000" dirty="0"/>
              <a:t>11 </a:t>
            </a:r>
            <a:r>
              <a:rPr lang="zh-CN" altLang="en-US" sz="2300" u="sng" dirty="0"/>
              <a:t>亚伯拉罕</a:t>
            </a:r>
            <a:r>
              <a:rPr lang="zh-CN" altLang="en-US" sz="2300" dirty="0"/>
              <a:t>和</a:t>
            </a:r>
            <a:r>
              <a:rPr lang="zh-CN" altLang="en-US" sz="2300" u="sng" dirty="0"/>
              <a:t>撒拉</a:t>
            </a:r>
            <a:r>
              <a:rPr lang="zh-CN" altLang="en-US" sz="2300" dirty="0"/>
              <a:t>年纪老迈，</a:t>
            </a:r>
            <a:r>
              <a:rPr lang="zh-CN" altLang="en-US" sz="2300" u="sng" dirty="0"/>
              <a:t>撒拉</a:t>
            </a:r>
            <a:r>
              <a:rPr lang="zh-CN" altLang="en-US" sz="2300" dirty="0"/>
              <a:t>的月经已断绝了。 </a:t>
            </a:r>
            <a:r>
              <a:rPr lang="en-US" altLang="zh-CN" sz="2300" b="1" baseline="30000" dirty="0"/>
              <a:t>12 </a:t>
            </a:r>
            <a:r>
              <a:rPr lang="zh-CN" altLang="en-US" sz="2300" u="sng" dirty="0"/>
              <a:t>撒拉</a:t>
            </a:r>
            <a:r>
              <a:rPr lang="zh-CN" altLang="en-US" sz="2300" dirty="0"/>
              <a:t>心里暗笑，说：“我既已衰败，我主也老迈，岂能有这喜事呢？”</a:t>
            </a:r>
            <a:endParaRPr lang="zh-CN" altLang="en-US" sz="2300" dirty="0">
              <a:solidFill>
                <a:srgbClr val="666666"/>
              </a:solidFill>
            </a:endParaRPr>
          </a:p>
          <a:p>
            <a:pPr marL="0" lvl="0" indent="0" algn="l" rtl="0">
              <a:spcBef>
                <a:spcPts val="800"/>
              </a:spcBef>
              <a:spcAft>
                <a:spcPts val="1600"/>
              </a:spcAft>
              <a:buNone/>
            </a:pP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34"/>
          <p:cNvSpPr txBox="1">
            <a:spLocks noGrp="1"/>
          </p:cNvSpPr>
          <p:nvPr>
            <p:ph type="title"/>
          </p:nvPr>
        </p:nvSpPr>
        <p:spPr>
          <a:xfrm>
            <a:off x="175100" y="1423875"/>
            <a:ext cx="8853300" cy="1798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b="1" dirty="0"/>
              <a:t>Nothing </a:t>
            </a:r>
            <a:endParaRPr sz="6000" b="1" dirty="0"/>
          </a:p>
          <a:p>
            <a:pPr marL="0" lvl="0" indent="0" algn="ctr" rtl="0">
              <a:spcBef>
                <a:spcPts val="0"/>
              </a:spcBef>
              <a:spcAft>
                <a:spcPts val="0"/>
              </a:spcAft>
              <a:buNone/>
            </a:pPr>
            <a:r>
              <a:rPr lang="en" sz="6000" b="1" dirty="0"/>
              <a:t>is too Hard for the LORD</a:t>
            </a:r>
            <a:br>
              <a:rPr lang="en" sz="6000" b="1" dirty="0"/>
            </a:br>
            <a:r>
              <a:rPr lang="zh-CN" altLang="en-US" sz="6000" b="1" dirty="0"/>
              <a:t>在神没有难成的事</a:t>
            </a:r>
            <a:endParaRPr sz="6000" b="1"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35"/>
          <p:cNvSpPr txBox="1">
            <a:spLocks noGrp="1"/>
          </p:cNvSpPr>
          <p:nvPr>
            <p:ph type="title"/>
          </p:nvPr>
        </p:nvSpPr>
        <p:spPr>
          <a:xfrm>
            <a:off x="452050" y="-97819"/>
            <a:ext cx="8520600" cy="62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dirty="0"/>
              <a:t>Genesis 18:13-15</a:t>
            </a:r>
            <a:br>
              <a:rPr lang="en" sz="3600" dirty="0"/>
            </a:br>
            <a:r>
              <a:rPr lang="zh-CN" altLang="en-US" sz="3600" dirty="0"/>
              <a:t>创世纪 </a:t>
            </a:r>
            <a:r>
              <a:rPr lang="en-US" altLang="zh-CN" sz="3600" dirty="0"/>
              <a:t>18:13-15</a:t>
            </a:r>
            <a:br>
              <a:rPr lang="en-US" altLang="zh-CN" sz="3600" dirty="0"/>
            </a:br>
            <a:endParaRPr sz="3600" dirty="0"/>
          </a:p>
        </p:txBody>
      </p:sp>
      <p:sp>
        <p:nvSpPr>
          <p:cNvPr id="186" name="Google Shape;186;p35"/>
          <p:cNvSpPr txBox="1">
            <a:spLocks noGrp="1"/>
          </p:cNvSpPr>
          <p:nvPr>
            <p:ph type="body" idx="1"/>
          </p:nvPr>
        </p:nvSpPr>
        <p:spPr>
          <a:xfrm>
            <a:off x="393712" y="916485"/>
            <a:ext cx="8520600" cy="32871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2400" dirty="0">
                <a:solidFill>
                  <a:srgbClr val="666666"/>
                </a:solidFill>
              </a:rPr>
              <a:t>Then the Lord said to Abraham, “Why did Sarah laugh and say, ‘Will I really have a child, now that I am old?’ </a:t>
            </a:r>
            <a:r>
              <a:rPr lang="en" sz="2400" b="1" dirty="0">
                <a:solidFill>
                  <a:srgbClr val="666666"/>
                </a:solidFill>
              </a:rPr>
              <a:t> </a:t>
            </a:r>
            <a:r>
              <a:rPr lang="en" sz="2400" dirty="0">
                <a:solidFill>
                  <a:srgbClr val="666666"/>
                </a:solidFill>
              </a:rPr>
              <a:t>Is anything too hard for the Lord? I will return to you at the appointed time next year, and Sarah will have a son.”</a:t>
            </a:r>
            <a:endParaRPr sz="2400" dirty="0">
              <a:solidFill>
                <a:srgbClr val="666666"/>
              </a:solidFill>
            </a:endParaRPr>
          </a:p>
          <a:p>
            <a:pPr marL="0" lvl="0" indent="0" algn="l" rtl="0">
              <a:lnSpc>
                <a:spcPct val="100000"/>
              </a:lnSpc>
              <a:spcBef>
                <a:spcPts val="800"/>
              </a:spcBef>
              <a:spcAft>
                <a:spcPts val="0"/>
              </a:spcAft>
              <a:buNone/>
            </a:pPr>
            <a:r>
              <a:rPr lang="en" sz="2400" dirty="0">
                <a:solidFill>
                  <a:srgbClr val="666666"/>
                </a:solidFill>
              </a:rPr>
              <a:t>Sarah was afraid, so she lied and said, “I did not laugh.”</a:t>
            </a:r>
            <a:endParaRPr sz="2400" dirty="0">
              <a:solidFill>
                <a:srgbClr val="666666"/>
              </a:solidFill>
            </a:endParaRPr>
          </a:p>
          <a:p>
            <a:pPr marL="0" lvl="0" indent="0" algn="l" rtl="0">
              <a:lnSpc>
                <a:spcPct val="100000"/>
              </a:lnSpc>
              <a:spcBef>
                <a:spcPts val="800"/>
              </a:spcBef>
              <a:spcAft>
                <a:spcPts val="0"/>
              </a:spcAft>
              <a:buNone/>
            </a:pPr>
            <a:r>
              <a:rPr lang="en" sz="2400" dirty="0">
                <a:solidFill>
                  <a:srgbClr val="666666"/>
                </a:solidFill>
              </a:rPr>
              <a:t>But he said, “Yes, you did laugh.”</a:t>
            </a:r>
          </a:p>
          <a:p>
            <a:pPr marL="0" lvl="0" indent="0">
              <a:lnSpc>
                <a:spcPct val="100000"/>
              </a:lnSpc>
              <a:spcBef>
                <a:spcPts val="800"/>
              </a:spcBef>
              <a:buNone/>
            </a:pPr>
            <a:r>
              <a:rPr lang="zh-CN" altLang="en-US" sz="2400" dirty="0"/>
              <a:t> </a:t>
            </a:r>
            <a:r>
              <a:rPr lang="en-US" altLang="zh-CN" sz="2400" b="1" baseline="30000" dirty="0"/>
              <a:t>13 </a:t>
            </a:r>
            <a:r>
              <a:rPr lang="zh-CN" altLang="en-US" sz="2400" dirty="0"/>
              <a:t>耶和华对</a:t>
            </a:r>
            <a:r>
              <a:rPr lang="zh-CN" altLang="en-US" sz="2400" u="sng" dirty="0"/>
              <a:t>亚伯拉罕</a:t>
            </a:r>
            <a:r>
              <a:rPr lang="zh-CN" altLang="en-US" sz="2400" dirty="0"/>
              <a:t>说：“</a:t>
            </a:r>
            <a:r>
              <a:rPr lang="zh-CN" altLang="en-US" sz="2400" u="sng" dirty="0"/>
              <a:t>撒拉</a:t>
            </a:r>
            <a:r>
              <a:rPr lang="zh-CN" altLang="en-US" sz="2400" dirty="0"/>
              <a:t>为什么暗笑，说：‘我既已年老，果真能生养吗？’ </a:t>
            </a:r>
            <a:r>
              <a:rPr lang="en-US" altLang="zh-CN" sz="2400" b="1" baseline="30000" dirty="0"/>
              <a:t>14 </a:t>
            </a:r>
            <a:r>
              <a:rPr lang="zh-CN" altLang="en-US" sz="2400" dirty="0"/>
              <a:t>耶和华岂有难成的事吗？到了日期，明年这时候，我必回到你这里，</a:t>
            </a:r>
            <a:r>
              <a:rPr lang="zh-CN" altLang="en-US" sz="2400" u="sng" dirty="0"/>
              <a:t>撒拉</a:t>
            </a:r>
            <a:r>
              <a:rPr lang="zh-CN" altLang="en-US" sz="2400" dirty="0"/>
              <a:t>必生一个儿子。”</a:t>
            </a:r>
            <a:r>
              <a:rPr lang="en-US" altLang="zh-CN" sz="2400" b="1" baseline="30000" dirty="0"/>
              <a:t>15 </a:t>
            </a:r>
            <a:r>
              <a:rPr lang="zh-CN" altLang="en-US" sz="2400" u="sng" dirty="0"/>
              <a:t>撒拉</a:t>
            </a:r>
            <a:r>
              <a:rPr lang="zh-CN" altLang="en-US" sz="2400" dirty="0"/>
              <a:t>就害怕，不承认，说：“我没有笑。”那位说：“不然，你实在笑了。”</a:t>
            </a:r>
            <a:endParaRPr sz="2400" dirty="0">
              <a:solidFill>
                <a:srgbClr val="000000"/>
              </a:solidFill>
              <a:latin typeface="Verdana"/>
              <a:ea typeface="Verdana"/>
              <a:cs typeface="Verdana"/>
              <a:sym typeface="Verdana"/>
            </a:endParaRPr>
          </a:p>
          <a:p>
            <a:pPr marL="0" lvl="0" indent="0" algn="l" rtl="0">
              <a:lnSpc>
                <a:spcPct val="100000"/>
              </a:lnSpc>
              <a:spcBef>
                <a:spcPts val="800"/>
              </a:spcBef>
              <a:spcAft>
                <a:spcPts val="1600"/>
              </a:spcAft>
              <a:buNone/>
            </a:pPr>
            <a:endParaRPr sz="2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6"/>
          <p:cNvSpPr txBox="1">
            <a:spLocks noGrp="1"/>
          </p:cNvSpPr>
          <p:nvPr>
            <p:ph type="title"/>
          </p:nvPr>
        </p:nvSpPr>
        <p:spPr>
          <a:xfrm>
            <a:off x="131325" y="1423875"/>
            <a:ext cx="8897100" cy="217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b="1" dirty="0"/>
              <a:t>God Repairs Our Mistakes</a:t>
            </a:r>
            <a:br>
              <a:rPr lang="en-US" sz="6000" b="1" dirty="0"/>
            </a:br>
            <a:r>
              <a:rPr lang="zh-CN" altLang="en-US" sz="6000" b="1" dirty="0"/>
              <a:t>神会补救我们的错误</a:t>
            </a:r>
            <a:endParaRPr sz="6000" b="1"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37"/>
          <p:cNvSpPr txBox="1">
            <a:spLocks noGrp="1"/>
          </p:cNvSpPr>
          <p:nvPr>
            <p:ph type="title"/>
          </p:nvPr>
        </p:nvSpPr>
        <p:spPr>
          <a:xfrm>
            <a:off x="311700" y="12741"/>
            <a:ext cx="8520600" cy="626100"/>
          </a:xfrm>
          <a:prstGeom prst="rect">
            <a:avLst/>
          </a:prstGeom>
        </p:spPr>
        <p:txBody>
          <a:bodyPr spcFirstLastPara="1" wrap="square" lIns="91425" tIns="91425" rIns="91425" bIns="91425" anchor="t" anchorCtr="0">
            <a:noAutofit/>
          </a:bodyPr>
          <a:lstStyle/>
          <a:p>
            <a:pPr lvl="0"/>
            <a:r>
              <a:rPr lang="en" sz="3600" dirty="0"/>
              <a:t>Genesis 20:1-18</a:t>
            </a:r>
            <a:br>
              <a:rPr lang="en" sz="3600" dirty="0"/>
            </a:br>
            <a:r>
              <a:rPr lang="zh-CN" altLang="en-US" sz="3600" dirty="0"/>
              <a:t>创世纪 </a:t>
            </a:r>
            <a:r>
              <a:rPr lang="en" sz="3600" dirty="0"/>
              <a:t>20:1-18</a:t>
            </a:r>
            <a:endParaRPr sz="3600" dirty="0"/>
          </a:p>
        </p:txBody>
      </p:sp>
      <p:sp>
        <p:nvSpPr>
          <p:cNvPr id="197" name="Google Shape;197;p37"/>
          <p:cNvSpPr txBox="1">
            <a:spLocks noGrp="1"/>
          </p:cNvSpPr>
          <p:nvPr>
            <p:ph type="body" idx="1"/>
          </p:nvPr>
        </p:nvSpPr>
        <p:spPr>
          <a:xfrm>
            <a:off x="233916" y="1414123"/>
            <a:ext cx="8684674" cy="32226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2400" dirty="0">
                <a:solidFill>
                  <a:srgbClr val="666666"/>
                </a:solidFill>
              </a:rPr>
              <a:t>Now Abraham moved on from there into the region of the Negev and lived between Kadesh and Shur. For a while he stayed in Gerar, and there Abraham said of his wife Sarah, “She is my sister.” Then Abimelek king of Gerar sent for Sarah and took her.</a:t>
            </a:r>
          </a:p>
          <a:p>
            <a:pPr marL="0" lvl="0" indent="0">
              <a:lnSpc>
                <a:spcPct val="100000"/>
              </a:lnSpc>
              <a:buNone/>
            </a:pPr>
            <a:r>
              <a:rPr lang="zh-CN" altLang="en-US" sz="2400" u="sng" dirty="0"/>
              <a:t>亚伯拉罕</a:t>
            </a:r>
            <a:r>
              <a:rPr lang="zh-CN" altLang="en-US" sz="2400" dirty="0"/>
              <a:t>从那里向南地迁去，寄居在</a:t>
            </a:r>
            <a:r>
              <a:rPr lang="zh-CN" altLang="en-US" sz="2400" u="sng" dirty="0"/>
              <a:t>加低斯</a:t>
            </a:r>
            <a:r>
              <a:rPr lang="zh-CN" altLang="en-US" sz="2400" dirty="0"/>
              <a:t>和</a:t>
            </a:r>
            <a:r>
              <a:rPr lang="zh-CN" altLang="en-US" sz="2400" u="sng" dirty="0"/>
              <a:t>书珥</a:t>
            </a:r>
            <a:r>
              <a:rPr lang="zh-CN" altLang="en-US" sz="2400" dirty="0"/>
              <a:t>中间的</a:t>
            </a:r>
            <a:r>
              <a:rPr lang="zh-CN" altLang="en-US" sz="2400" u="sng" dirty="0"/>
              <a:t>基拉耳</a:t>
            </a:r>
            <a:r>
              <a:rPr lang="zh-CN" altLang="en-US" sz="2400" dirty="0"/>
              <a:t>。 </a:t>
            </a:r>
            <a:r>
              <a:rPr lang="en-US" altLang="zh-CN" sz="2400" b="1" baseline="30000" dirty="0"/>
              <a:t>2 </a:t>
            </a:r>
            <a:r>
              <a:rPr lang="zh-CN" altLang="en-US" sz="2400" u="sng" dirty="0"/>
              <a:t>亚伯拉罕</a:t>
            </a:r>
            <a:r>
              <a:rPr lang="zh-CN" altLang="en-US" sz="2400" dirty="0"/>
              <a:t>称他的妻</a:t>
            </a:r>
            <a:r>
              <a:rPr lang="zh-CN" altLang="en-US" sz="2400" u="sng" dirty="0"/>
              <a:t>撒拉</a:t>
            </a:r>
            <a:r>
              <a:rPr lang="zh-CN" altLang="en-US" sz="2400" dirty="0"/>
              <a:t>为妹子，</a:t>
            </a:r>
            <a:r>
              <a:rPr lang="zh-CN" altLang="en-US" sz="2400" u="sng" dirty="0"/>
              <a:t>基拉耳</a:t>
            </a:r>
            <a:r>
              <a:rPr lang="zh-CN" altLang="en-US" sz="2400" dirty="0"/>
              <a:t>王</a:t>
            </a:r>
            <a:r>
              <a:rPr lang="zh-CN" altLang="en-US" sz="2400" u="sng" dirty="0"/>
              <a:t>亚比米勒</a:t>
            </a:r>
            <a:r>
              <a:rPr lang="zh-CN" altLang="en-US" sz="2400" dirty="0"/>
              <a:t>差人把</a:t>
            </a:r>
            <a:r>
              <a:rPr lang="zh-CN" altLang="en-US" sz="2400" u="sng" dirty="0"/>
              <a:t>撒拉</a:t>
            </a:r>
            <a:r>
              <a:rPr lang="zh-CN" altLang="en-US" sz="2400" dirty="0"/>
              <a:t>取了去。</a:t>
            </a:r>
            <a:endParaRPr sz="2400" dirty="0">
              <a:solidFill>
                <a:srgbClr val="666666"/>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8"/>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03" name="Google Shape;203;p38"/>
          <p:cNvSpPr txBox="1">
            <a:spLocks noGrp="1"/>
          </p:cNvSpPr>
          <p:nvPr>
            <p:ph type="body" idx="1"/>
          </p:nvPr>
        </p:nvSpPr>
        <p:spPr>
          <a:xfrm>
            <a:off x="755100" y="1433625"/>
            <a:ext cx="7868400" cy="31353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800"/>
              </a:spcAft>
              <a:buClr>
                <a:srgbClr val="000000"/>
              </a:buClr>
              <a:buSzPts val="1100"/>
              <a:buFont typeface="Arial"/>
              <a:buNone/>
            </a:pPr>
            <a:r>
              <a:rPr lang="en" sz="2400" dirty="0">
                <a:solidFill>
                  <a:srgbClr val="666666"/>
                </a:solidFill>
              </a:rPr>
              <a:t>But God came to Abimelek in a dream one night and said to him, “You are as good as dead because of the woman you have taken; she is a married woman.”</a:t>
            </a:r>
          </a:p>
          <a:p>
            <a:pPr marL="0" lvl="0" indent="0">
              <a:lnSpc>
                <a:spcPct val="150000"/>
              </a:lnSpc>
              <a:spcAft>
                <a:spcPts val="800"/>
              </a:spcAft>
              <a:buClr>
                <a:srgbClr val="000000"/>
              </a:buClr>
              <a:buSzPts val="1100"/>
              <a:buNone/>
            </a:pPr>
            <a:r>
              <a:rPr lang="en-US" altLang="zh-CN" sz="2400" b="1" baseline="30000" dirty="0"/>
              <a:t>3 </a:t>
            </a:r>
            <a:r>
              <a:rPr lang="zh-CN" altLang="en-US" sz="2400" dirty="0"/>
              <a:t>但夜间神来在梦中对</a:t>
            </a:r>
            <a:r>
              <a:rPr lang="zh-CN" altLang="en-US" sz="2400" u="sng" dirty="0"/>
              <a:t>亚比米勒</a:t>
            </a:r>
            <a:r>
              <a:rPr lang="zh-CN" altLang="en-US" sz="2400" dirty="0"/>
              <a:t>说：“你是个死人哪！因为你取了那女人来，她原是别人的妻子。”</a:t>
            </a:r>
            <a:endParaRPr lang="en" sz="2400" dirty="0">
              <a:solidFill>
                <a:srgbClr val="666666"/>
              </a:solidFill>
            </a:endParaRPr>
          </a:p>
          <a:p>
            <a:pPr marL="0" lvl="0" indent="0" algn="l" rtl="0">
              <a:lnSpc>
                <a:spcPct val="150000"/>
              </a:lnSpc>
              <a:spcBef>
                <a:spcPts val="0"/>
              </a:spcBef>
              <a:spcAft>
                <a:spcPts val="800"/>
              </a:spcAft>
              <a:buClr>
                <a:srgbClr val="000000"/>
              </a:buClr>
              <a:buSzPts val="1100"/>
              <a:buFont typeface="Arial"/>
              <a:buNone/>
            </a:pPr>
            <a:endParaRPr sz="2400" dirty="0">
              <a:solidFill>
                <a:srgbClr val="666666"/>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9" name="Google Shape;209;p39"/>
          <p:cNvSpPr txBox="1">
            <a:spLocks noGrp="1"/>
          </p:cNvSpPr>
          <p:nvPr>
            <p:ph type="body" idx="1"/>
          </p:nvPr>
        </p:nvSpPr>
        <p:spPr>
          <a:xfrm>
            <a:off x="279869" y="136097"/>
            <a:ext cx="8485612" cy="32229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Clr>
                <a:srgbClr val="000000"/>
              </a:buClr>
              <a:buSzPts val="1100"/>
              <a:buFont typeface="Arial"/>
              <a:buNone/>
            </a:pPr>
            <a:r>
              <a:rPr lang="en" sz="2400" dirty="0">
                <a:solidFill>
                  <a:srgbClr val="666666"/>
                </a:solidFill>
              </a:rPr>
              <a:t> Abimelek asked Abraham, “What was your reason for doing this?” Abraham replied, “I said to myself, ‘There is surely no fear of God in this place, and they will kill me because of my wife.’ </a:t>
            </a:r>
            <a:r>
              <a:rPr lang="en" sz="2400" b="1" dirty="0">
                <a:solidFill>
                  <a:srgbClr val="666666"/>
                </a:solidFill>
              </a:rPr>
              <a:t> </a:t>
            </a:r>
            <a:r>
              <a:rPr lang="en" sz="2400" dirty="0">
                <a:solidFill>
                  <a:srgbClr val="666666"/>
                </a:solidFill>
              </a:rPr>
              <a:t>Besides, she really is my sister, the daughter of my father though not of my mother; and she became my wife. </a:t>
            </a:r>
          </a:p>
          <a:p>
            <a:pPr marL="0" lvl="0" indent="0">
              <a:spcBef>
                <a:spcPts val="800"/>
              </a:spcBef>
              <a:spcAft>
                <a:spcPts val="800"/>
              </a:spcAft>
              <a:buNone/>
            </a:pPr>
            <a:r>
              <a:rPr lang="en-US" altLang="zh-CN" sz="2400" b="1" baseline="30000" dirty="0"/>
              <a:t>10 </a:t>
            </a:r>
            <a:r>
              <a:rPr lang="zh-CN" altLang="en-US" sz="2400" u="sng" dirty="0"/>
              <a:t>亚比米勒</a:t>
            </a:r>
            <a:r>
              <a:rPr lang="zh-CN" altLang="en-US" sz="2400" dirty="0"/>
              <a:t>又对</a:t>
            </a:r>
            <a:r>
              <a:rPr lang="zh-CN" altLang="en-US" sz="2400" u="sng" dirty="0"/>
              <a:t>亚伯拉罕</a:t>
            </a:r>
            <a:r>
              <a:rPr lang="zh-CN" altLang="en-US" sz="2400" dirty="0"/>
              <a:t>说：“你见了什么才做这事呢？” </a:t>
            </a:r>
            <a:r>
              <a:rPr lang="en-US" altLang="zh-CN" sz="2400" b="1" baseline="30000" dirty="0"/>
              <a:t>11 </a:t>
            </a:r>
            <a:r>
              <a:rPr lang="zh-CN" altLang="en-US" sz="2400" u="sng" dirty="0"/>
              <a:t>亚伯拉罕</a:t>
            </a:r>
            <a:r>
              <a:rPr lang="zh-CN" altLang="en-US" sz="2400" dirty="0"/>
              <a:t>说：“我以为这地方的人总不惧怕神，必为我妻子的缘故杀我。 </a:t>
            </a:r>
            <a:r>
              <a:rPr lang="en-US" altLang="zh-CN" sz="2400" b="1" baseline="30000" dirty="0"/>
              <a:t>12 </a:t>
            </a:r>
            <a:r>
              <a:rPr lang="zh-CN" altLang="en-US" sz="2400" dirty="0"/>
              <a:t>况且她也实在是我的妹子，她与我是同父异母，后来做了我的妻子。</a:t>
            </a:r>
            <a:endParaRPr sz="2400" dirty="0">
              <a:solidFill>
                <a:srgbClr val="666666"/>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5" name="Google Shape;215;p40"/>
          <p:cNvSpPr txBox="1">
            <a:spLocks noGrp="1"/>
          </p:cNvSpPr>
          <p:nvPr>
            <p:ph type="body" idx="1"/>
          </p:nvPr>
        </p:nvSpPr>
        <p:spPr>
          <a:xfrm>
            <a:off x="192615" y="59448"/>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2400" dirty="0">
                <a:solidFill>
                  <a:srgbClr val="666666"/>
                </a:solidFill>
                <a:highlight>
                  <a:srgbClr val="FFFFFF"/>
                </a:highlight>
              </a:rPr>
              <a:t>God had “said to Abimelek in the dream, “Yes, I know you did this with a clear conscience, and so I have kept you from sinning against me. That is why I did not let you touch her. </a:t>
            </a:r>
            <a:r>
              <a:rPr lang="en" sz="2400" b="1" dirty="0">
                <a:solidFill>
                  <a:srgbClr val="666666"/>
                </a:solidFill>
                <a:highlight>
                  <a:srgbClr val="FFFFFF"/>
                </a:highlight>
              </a:rPr>
              <a:t> </a:t>
            </a:r>
            <a:r>
              <a:rPr lang="en" sz="2400" dirty="0">
                <a:solidFill>
                  <a:srgbClr val="666666"/>
                </a:solidFill>
                <a:highlight>
                  <a:srgbClr val="FFFFFF"/>
                </a:highlight>
              </a:rPr>
              <a:t>Now return the man’s wife, for he is a prophet, and he will pray for you and you will live. But if you do not return her, you may be sure that you and all who belong to you will die...” </a:t>
            </a:r>
          </a:p>
          <a:p>
            <a:pPr marL="0" lvl="0" indent="0">
              <a:spcAft>
                <a:spcPts val="1600"/>
              </a:spcAft>
              <a:buNone/>
            </a:pPr>
            <a:r>
              <a:rPr lang="en-US" altLang="zh-CN" sz="2400" b="1" baseline="30000" dirty="0">
                <a:highlight>
                  <a:srgbClr val="FFFFFF"/>
                </a:highlight>
              </a:rPr>
              <a:t>6 </a:t>
            </a:r>
            <a:r>
              <a:rPr lang="zh-CN" altLang="en-US" sz="2400" dirty="0">
                <a:highlight>
                  <a:srgbClr val="FFFFFF"/>
                </a:highlight>
              </a:rPr>
              <a:t>神在梦中对他说：“我知道你做这事是心中正直，我也拦阻了你，免得你得罪我。所以我不容你沾着她。 </a:t>
            </a:r>
            <a:r>
              <a:rPr lang="en-US" altLang="zh-CN" sz="2400" b="1" baseline="30000" dirty="0">
                <a:highlight>
                  <a:srgbClr val="FFFFFF"/>
                </a:highlight>
              </a:rPr>
              <a:t>7 </a:t>
            </a:r>
            <a:r>
              <a:rPr lang="zh-CN" altLang="en-US" sz="2400" dirty="0">
                <a:highlight>
                  <a:srgbClr val="FFFFFF"/>
                </a:highlight>
              </a:rPr>
              <a:t>现在你把这人的妻子归还他，因为他是先知，他要为你祷告，使你存活。你若不归还他，你当知道，你和你所有的人都必要死。”</a:t>
            </a:r>
            <a:endParaRPr sz="2400" dirty="0">
              <a:solidFill>
                <a:srgbClr val="666666"/>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1" name="Google Shape;221;p41"/>
          <p:cNvSpPr txBox="1">
            <a:spLocks noGrp="1"/>
          </p:cNvSpPr>
          <p:nvPr>
            <p:ph type="body" idx="1"/>
          </p:nvPr>
        </p:nvSpPr>
        <p:spPr>
          <a:xfrm>
            <a:off x="138555" y="75572"/>
            <a:ext cx="8866889" cy="38487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2400" dirty="0">
                <a:solidFill>
                  <a:srgbClr val="666666"/>
                </a:solidFill>
              </a:rPr>
              <a:t>Then Abimelek brought sheep and cattle and male and female slaves and gave them to Abraham, and he returned Sarah his wife to him. </a:t>
            </a:r>
            <a:r>
              <a:rPr lang="en" sz="2400" b="1" dirty="0">
                <a:solidFill>
                  <a:srgbClr val="666666"/>
                </a:solidFill>
              </a:rPr>
              <a:t> </a:t>
            </a:r>
            <a:r>
              <a:rPr lang="en" sz="2400" dirty="0">
                <a:solidFill>
                  <a:srgbClr val="666666"/>
                </a:solidFill>
              </a:rPr>
              <a:t>And Abimelek said, “My land is before you; live wherever you like.” To Sarah he said, “I am giving your brother a thousand shekels of silver. This is to cover the offense against you… </a:t>
            </a:r>
            <a:r>
              <a:rPr lang="en" sz="2400" dirty="0">
                <a:solidFill>
                  <a:srgbClr val="666666"/>
                </a:solidFill>
                <a:highlight>
                  <a:srgbClr val="FFFFFF"/>
                </a:highlight>
              </a:rPr>
              <a:t>Then Abraham prayed to God, and God healed Abimelek…”</a:t>
            </a:r>
          </a:p>
          <a:p>
            <a:pPr marL="0" lvl="0" indent="0">
              <a:lnSpc>
                <a:spcPct val="100000"/>
              </a:lnSpc>
              <a:spcBef>
                <a:spcPts val="800"/>
              </a:spcBef>
              <a:buNone/>
            </a:pPr>
            <a:r>
              <a:rPr lang="en-US" altLang="zh-CN" sz="2400" b="1" baseline="30000" dirty="0">
                <a:highlight>
                  <a:srgbClr val="FFFFFF"/>
                </a:highlight>
              </a:rPr>
              <a:t>14 </a:t>
            </a:r>
            <a:r>
              <a:rPr lang="zh-CN" altLang="en-US" sz="2400" u="sng" dirty="0">
                <a:highlight>
                  <a:srgbClr val="FFFFFF"/>
                </a:highlight>
              </a:rPr>
              <a:t>亚比米勒</a:t>
            </a:r>
            <a:r>
              <a:rPr lang="zh-CN" altLang="en-US" sz="2400" dirty="0">
                <a:highlight>
                  <a:srgbClr val="FFFFFF"/>
                </a:highlight>
              </a:rPr>
              <a:t>把牛、羊、仆婢赐给</a:t>
            </a:r>
            <a:r>
              <a:rPr lang="zh-CN" altLang="en-US" sz="2400" u="sng" dirty="0">
                <a:highlight>
                  <a:srgbClr val="FFFFFF"/>
                </a:highlight>
              </a:rPr>
              <a:t>亚伯拉罕</a:t>
            </a:r>
            <a:r>
              <a:rPr lang="zh-CN" altLang="en-US" sz="2400" dirty="0">
                <a:highlight>
                  <a:srgbClr val="FFFFFF"/>
                </a:highlight>
              </a:rPr>
              <a:t>，又把他的妻子</a:t>
            </a:r>
            <a:r>
              <a:rPr lang="zh-CN" altLang="en-US" sz="2400" u="sng" dirty="0">
                <a:highlight>
                  <a:srgbClr val="FFFFFF"/>
                </a:highlight>
              </a:rPr>
              <a:t>撒拉</a:t>
            </a:r>
            <a:r>
              <a:rPr lang="zh-CN" altLang="en-US" sz="2400" dirty="0">
                <a:highlight>
                  <a:srgbClr val="FFFFFF"/>
                </a:highlight>
              </a:rPr>
              <a:t>归还他。 </a:t>
            </a:r>
            <a:r>
              <a:rPr lang="en-US" altLang="zh-CN" sz="2400" b="1" baseline="30000" dirty="0">
                <a:highlight>
                  <a:srgbClr val="FFFFFF"/>
                </a:highlight>
              </a:rPr>
              <a:t>15 </a:t>
            </a:r>
            <a:r>
              <a:rPr lang="zh-CN" altLang="en-US" sz="2400" u="sng" dirty="0">
                <a:highlight>
                  <a:srgbClr val="FFFFFF"/>
                </a:highlight>
              </a:rPr>
              <a:t>亚比米勒</a:t>
            </a:r>
            <a:r>
              <a:rPr lang="zh-CN" altLang="en-US" sz="2400" dirty="0">
                <a:highlight>
                  <a:srgbClr val="FFFFFF"/>
                </a:highlight>
              </a:rPr>
              <a:t>又说：“看哪，我的地都在你面前，你可以随意居住。” </a:t>
            </a:r>
            <a:r>
              <a:rPr lang="en-US" altLang="zh-CN" sz="2400" b="1" baseline="30000" dirty="0">
                <a:highlight>
                  <a:srgbClr val="FFFFFF"/>
                </a:highlight>
              </a:rPr>
              <a:t>16 </a:t>
            </a:r>
            <a:r>
              <a:rPr lang="zh-CN" altLang="en-US" sz="2400" dirty="0">
                <a:highlight>
                  <a:srgbClr val="FFFFFF"/>
                </a:highlight>
              </a:rPr>
              <a:t>又对</a:t>
            </a:r>
            <a:r>
              <a:rPr lang="zh-CN" altLang="en-US" sz="2400" u="sng" dirty="0">
                <a:highlight>
                  <a:srgbClr val="FFFFFF"/>
                </a:highlight>
              </a:rPr>
              <a:t>撒拉</a:t>
            </a:r>
            <a:r>
              <a:rPr lang="zh-CN" altLang="en-US" sz="2400" dirty="0">
                <a:highlight>
                  <a:srgbClr val="FFFFFF"/>
                </a:highlight>
              </a:rPr>
              <a:t>说：“我给你哥哥一千银子，作为你在合家人面前遮羞</a:t>
            </a:r>
            <a:r>
              <a:rPr lang="en-US" altLang="zh-CN" sz="2400" baseline="30000" dirty="0">
                <a:highlight>
                  <a:srgbClr val="FFFFFF"/>
                </a:highlight>
              </a:rPr>
              <a:t>[</a:t>
            </a:r>
            <a:r>
              <a:rPr lang="en-US" altLang="zh-CN" sz="2400" baseline="30000" dirty="0">
                <a:highlight>
                  <a:srgbClr val="FFFFFF"/>
                </a:highlight>
                <a:hlinkClick r:id="rId3" tooltip="See footnote a"/>
              </a:rPr>
              <a:t>a</a:t>
            </a:r>
            <a:r>
              <a:rPr lang="en-US" altLang="zh-CN" sz="2400" baseline="30000" dirty="0">
                <a:highlight>
                  <a:srgbClr val="FFFFFF"/>
                </a:highlight>
              </a:rPr>
              <a:t>]</a:t>
            </a:r>
            <a:r>
              <a:rPr lang="zh-CN" altLang="en-US" sz="2400" dirty="0">
                <a:highlight>
                  <a:srgbClr val="FFFFFF"/>
                </a:highlight>
              </a:rPr>
              <a:t>的，你就在众人面前没有不是了。” </a:t>
            </a:r>
            <a:r>
              <a:rPr lang="en-US" altLang="zh-CN" sz="2400" b="1" baseline="30000" dirty="0">
                <a:highlight>
                  <a:srgbClr val="FFFFFF"/>
                </a:highlight>
              </a:rPr>
              <a:t>17 </a:t>
            </a:r>
            <a:r>
              <a:rPr lang="zh-CN" altLang="en-US" sz="2400" u="sng" dirty="0">
                <a:highlight>
                  <a:srgbClr val="FFFFFF"/>
                </a:highlight>
              </a:rPr>
              <a:t>亚伯拉罕</a:t>
            </a:r>
            <a:r>
              <a:rPr lang="zh-CN" altLang="en-US" sz="2400" dirty="0">
                <a:highlight>
                  <a:srgbClr val="FFFFFF"/>
                </a:highlight>
              </a:rPr>
              <a:t>祷告神，神就医好了</a:t>
            </a:r>
            <a:r>
              <a:rPr lang="zh-CN" altLang="en-US" sz="2400" u="sng" dirty="0">
                <a:highlight>
                  <a:srgbClr val="FFFFFF"/>
                </a:highlight>
              </a:rPr>
              <a:t>亚比米勒</a:t>
            </a:r>
            <a:r>
              <a:rPr lang="en-US" altLang="zh-CN" sz="2400" u="sng" dirty="0">
                <a:highlight>
                  <a:srgbClr val="FFFFFF"/>
                </a:highlight>
              </a:rPr>
              <a:t>……</a:t>
            </a:r>
            <a:endParaRPr lang="zh-CN" altLang="en-US" sz="2400" dirty="0">
              <a:solidFill>
                <a:srgbClr val="666666"/>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42"/>
          <p:cNvSpPr txBox="1">
            <a:spLocks noGrp="1"/>
          </p:cNvSpPr>
          <p:nvPr>
            <p:ph type="title"/>
          </p:nvPr>
        </p:nvSpPr>
        <p:spPr>
          <a:xfrm>
            <a:off x="251700" y="1423875"/>
            <a:ext cx="8733000" cy="1798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b="1" dirty="0"/>
              <a:t>God Keeps His Promises</a:t>
            </a:r>
            <a:br>
              <a:rPr lang="en" sz="6000" b="1" dirty="0"/>
            </a:br>
            <a:r>
              <a:rPr lang="zh-CN" altLang="en-US" sz="6000" b="1" dirty="0"/>
              <a:t>神遵守他的承诺</a:t>
            </a:r>
            <a:endParaRPr sz="6000" b="1"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43"/>
          <p:cNvSpPr txBox="1">
            <a:spLocks noGrp="1"/>
          </p:cNvSpPr>
          <p:nvPr>
            <p:ph type="title"/>
          </p:nvPr>
        </p:nvSpPr>
        <p:spPr>
          <a:xfrm>
            <a:off x="213880" y="-120821"/>
            <a:ext cx="8520600" cy="626100"/>
          </a:xfrm>
          <a:prstGeom prst="rect">
            <a:avLst/>
          </a:prstGeom>
        </p:spPr>
        <p:txBody>
          <a:bodyPr spcFirstLastPara="1" wrap="square" lIns="91425" tIns="91425" rIns="91425" bIns="91425" anchor="t" anchorCtr="0">
            <a:noAutofit/>
          </a:bodyPr>
          <a:lstStyle/>
          <a:p>
            <a:pPr lvl="0"/>
            <a:r>
              <a:rPr lang="en" sz="3600" dirty="0"/>
              <a:t>Genesis 21:1-7</a:t>
            </a:r>
            <a:br>
              <a:rPr lang="en" sz="3600" dirty="0"/>
            </a:br>
            <a:r>
              <a:rPr lang="zh-CN" altLang="en-US" sz="3600" dirty="0"/>
              <a:t>创世纪 </a:t>
            </a:r>
            <a:r>
              <a:rPr lang="en" sz="3600" dirty="0"/>
              <a:t>21:1-7</a:t>
            </a:r>
            <a:endParaRPr sz="3600" dirty="0"/>
          </a:p>
        </p:txBody>
      </p:sp>
      <p:sp>
        <p:nvSpPr>
          <p:cNvPr id="232" name="Google Shape;232;p43"/>
          <p:cNvSpPr txBox="1">
            <a:spLocks noGrp="1"/>
          </p:cNvSpPr>
          <p:nvPr>
            <p:ph type="body" idx="1"/>
          </p:nvPr>
        </p:nvSpPr>
        <p:spPr>
          <a:xfrm>
            <a:off x="340414" y="1209505"/>
            <a:ext cx="8463172" cy="31899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2400" dirty="0">
                <a:solidFill>
                  <a:srgbClr val="666666"/>
                </a:solidFill>
              </a:rPr>
              <a:t>Now the Lord was gracious to Sarah as he had said, and the Lord did for Sarah what he had promised. Sarah became pregnant and bore a son to Abraham in his old age, at the very time God had promised him.  Abraham gave the name Isaac.</a:t>
            </a:r>
          </a:p>
          <a:p>
            <a:pPr marL="0" lvl="0" indent="0">
              <a:lnSpc>
                <a:spcPct val="100000"/>
              </a:lnSpc>
              <a:buNone/>
            </a:pPr>
            <a:r>
              <a:rPr lang="zh-CN" altLang="en-US" sz="2400" dirty="0"/>
              <a:t>耶和华按着先前的话眷顾</a:t>
            </a:r>
            <a:r>
              <a:rPr lang="zh-CN" altLang="en-US" sz="2400" u="sng" dirty="0"/>
              <a:t>撒拉</a:t>
            </a:r>
            <a:r>
              <a:rPr lang="zh-CN" altLang="en-US" sz="2400" dirty="0"/>
              <a:t>，便照他所说的给</a:t>
            </a:r>
            <a:r>
              <a:rPr lang="zh-CN" altLang="en-US" sz="2400" u="sng" dirty="0"/>
              <a:t>撒拉</a:t>
            </a:r>
            <a:r>
              <a:rPr lang="zh-CN" altLang="en-US" sz="2400" dirty="0"/>
              <a:t>成就。 </a:t>
            </a:r>
            <a:r>
              <a:rPr lang="en-US" altLang="zh-CN" sz="2400" b="1" baseline="30000" dirty="0"/>
              <a:t>2 </a:t>
            </a:r>
            <a:r>
              <a:rPr lang="zh-CN" altLang="en-US" sz="2400" dirty="0"/>
              <a:t>当</a:t>
            </a:r>
            <a:r>
              <a:rPr lang="zh-CN" altLang="en-US" sz="2400" u="sng" dirty="0"/>
              <a:t>亚伯拉罕</a:t>
            </a:r>
            <a:r>
              <a:rPr lang="zh-CN" altLang="en-US" sz="2400" dirty="0"/>
              <a:t>年老的时候，</a:t>
            </a:r>
            <a:r>
              <a:rPr lang="zh-CN" altLang="en-US" sz="2400" u="sng" dirty="0"/>
              <a:t>撒拉</a:t>
            </a:r>
            <a:r>
              <a:rPr lang="zh-CN" altLang="en-US" sz="2400" dirty="0"/>
              <a:t>怀了孕，到神所说的日期就给</a:t>
            </a:r>
            <a:r>
              <a:rPr lang="zh-CN" altLang="en-US" sz="2400" u="sng" dirty="0"/>
              <a:t>亚伯拉罕</a:t>
            </a:r>
            <a:r>
              <a:rPr lang="zh-CN" altLang="en-US" sz="2400" dirty="0"/>
              <a:t>生了一个儿子。 </a:t>
            </a:r>
            <a:r>
              <a:rPr lang="en-US" altLang="zh-CN" sz="2400" b="1" baseline="30000" dirty="0"/>
              <a:t>3 </a:t>
            </a:r>
            <a:r>
              <a:rPr lang="zh-CN" altLang="en-US" sz="2400" u="sng" dirty="0"/>
              <a:t>亚伯拉罕</a:t>
            </a:r>
            <a:r>
              <a:rPr lang="zh-CN" altLang="en-US" sz="2400" dirty="0"/>
              <a:t>给</a:t>
            </a:r>
            <a:r>
              <a:rPr lang="zh-CN" altLang="en-US" sz="2400" u="sng" dirty="0"/>
              <a:t>撒拉</a:t>
            </a:r>
            <a:r>
              <a:rPr lang="zh-CN" altLang="en-US" sz="2400" dirty="0"/>
              <a:t>所生的儿子起名叫</a:t>
            </a:r>
            <a:r>
              <a:rPr lang="zh-CN" altLang="en-US" sz="2400" u="sng" dirty="0"/>
              <a:t>以撒</a:t>
            </a:r>
            <a:r>
              <a:rPr lang="zh-CN" altLang="en-US" sz="2400" dirty="0"/>
              <a:t>。</a:t>
            </a:r>
            <a:endParaRPr lang="en" sz="2400" dirty="0">
              <a:solidFill>
                <a:srgbClr val="666666"/>
              </a:solidFill>
            </a:endParaRPr>
          </a:p>
          <a:p>
            <a:pPr marL="0" lvl="0" indent="0" algn="l" rtl="0">
              <a:lnSpc>
                <a:spcPct val="100000"/>
              </a:lnSpc>
              <a:spcBef>
                <a:spcPts val="0"/>
              </a:spcBef>
              <a:spcAft>
                <a:spcPts val="0"/>
              </a:spcAft>
              <a:buNone/>
            </a:pPr>
            <a:endParaRPr sz="2400" dirty="0">
              <a:solidFill>
                <a:srgbClr val="666666"/>
              </a:solidFill>
            </a:endParaRPr>
          </a:p>
          <a:p>
            <a:pPr marL="0" lvl="0" indent="0" algn="l" rtl="0">
              <a:lnSpc>
                <a:spcPct val="100000"/>
              </a:lnSpc>
              <a:spcBef>
                <a:spcPts val="800"/>
              </a:spcBef>
              <a:spcAft>
                <a:spcPts val="0"/>
              </a:spcAft>
              <a:buClr>
                <a:srgbClr val="000000"/>
              </a:buClr>
              <a:buSzPts val="1100"/>
              <a:buFont typeface="Arial"/>
              <a:buNone/>
            </a:pPr>
            <a:endParaRPr sz="1100" dirty="0">
              <a:solidFill>
                <a:srgbClr val="000000"/>
              </a:solidFill>
              <a:latin typeface="Arial"/>
              <a:ea typeface="Arial"/>
              <a:cs typeface="Arial"/>
              <a:sym typeface="Arial"/>
            </a:endParaRPr>
          </a:p>
          <a:p>
            <a:pPr marL="0" lvl="0" indent="0" algn="l" rtl="0">
              <a:lnSpc>
                <a:spcPct val="100000"/>
              </a:lnSpc>
              <a:spcBef>
                <a:spcPts val="0"/>
              </a:spcBef>
              <a:spcAft>
                <a:spcPts val="1600"/>
              </a:spcAft>
              <a:buNone/>
            </a:pPr>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8" name="Google Shape;238;p44"/>
          <p:cNvSpPr txBox="1">
            <a:spLocks noGrp="1"/>
          </p:cNvSpPr>
          <p:nvPr>
            <p:ph type="body" idx="1"/>
          </p:nvPr>
        </p:nvSpPr>
        <p:spPr>
          <a:xfrm>
            <a:off x="301019" y="38183"/>
            <a:ext cx="8416500" cy="34164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Clr>
                <a:srgbClr val="000000"/>
              </a:buClr>
              <a:buSzPts val="1100"/>
              <a:buFont typeface="Arial"/>
              <a:buNone/>
            </a:pPr>
            <a:r>
              <a:rPr lang="en" sz="2400" dirty="0">
                <a:solidFill>
                  <a:srgbClr val="666666"/>
                </a:solidFill>
              </a:rPr>
              <a:t>Sarah said, “God has brought me laughter, and everyone who hears about this will laugh with me.” </a:t>
            </a:r>
            <a:r>
              <a:rPr lang="en" sz="2400" b="1" dirty="0">
                <a:solidFill>
                  <a:srgbClr val="666666"/>
                </a:solidFill>
              </a:rPr>
              <a:t> </a:t>
            </a:r>
            <a:r>
              <a:rPr lang="en" sz="2400" dirty="0">
                <a:solidFill>
                  <a:srgbClr val="666666"/>
                </a:solidFill>
              </a:rPr>
              <a:t>And she added, “Who would have said to Abraham that Sarah would nurse children? Yet I have borne him a son in his old age.”</a:t>
            </a:r>
          </a:p>
          <a:p>
            <a:pPr marL="0" lvl="0" indent="0">
              <a:lnSpc>
                <a:spcPct val="150000"/>
              </a:lnSpc>
              <a:buClr>
                <a:srgbClr val="000000"/>
              </a:buClr>
              <a:buSzPts val="1100"/>
              <a:buNone/>
            </a:pPr>
            <a:r>
              <a:rPr lang="en-US" altLang="zh-CN" sz="2400" b="1" baseline="30000" dirty="0"/>
              <a:t>4 </a:t>
            </a:r>
            <a:r>
              <a:rPr lang="zh-CN" altLang="en-US" sz="2400" u="sng" dirty="0"/>
              <a:t>以撒</a:t>
            </a:r>
            <a:r>
              <a:rPr lang="zh-CN" altLang="en-US" sz="2400" dirty="0"/>
              <a:t>生下来第八日，</a:t>
            </a:r>
            <a:r>
              <a:rPr lang="zh-CN" altLang="en-US" sz="2400" u="sng" dirty="0"/>
              <a:t>亚伯拉罕</a:t>
            </a:r>
            <a:r>
              <a:rPr lang="zh-CN" altLang="en-US" sz="2400" dirty="0"/>
              <a:t>照着神所吩咐的给</a:t>
            </a:r>
            <a:r>
              <a:rPr lang="zh-CN" altLang="en-US" sz="2400" u="sng" dirty="0"/>
              <a:t>以撒</a:t>
            </a:r>
            <a:r>
              <a:rPr lang="zh-CN" altLang="en-US" sz="2400" dirty="0"/>
              <a:t>行了割礼。 </a:t>
            </a:r>
            <a:r>
              <a:rPr lang="en-US" altLang="zh-CN" sz="2400" b="1" baseline="30000" dirty="0"/>
              <a:t>5 </a:t>
            </a:r>
            <a:r>
              <a:rPr lang="zh-CN" altLang="en-US" sz="2400" dirty="0"/>
              <a:t>他儿子</a:t>
            </a:r>
            <a:r>
              <a:rPr lang="zh-CN" altLang="en-US" sz="2400" u="sng" dirty="0"/>
              <a:t>以撒</a:t>
            </a:r>
            <a:r>
              <a:rPr lang="zh-CN" altLang="en-US" sz="2400" dirty="0"/>
              <a:t>生的时候，</a:t>
            </a:r>
            <a:r>
              <a:rPr lang="zh-CN" altLang="en-US" sz="2400" u="sng" dirty="0"/>
              <a:t>亚伯拉罕</a:t>
            </a:r>
            <a:r>
              <a:rPr lang="zh-CN" altLang="en-US" sz="2400" dirty="0"/>
              <a:t>年一百岁。 </a:t>
            </a:r>
            <a:r>
              <a:rPr lang="en-US" altLang="zh-CN" sz="2400" b="1" baseline="30000" dirty="0"/>
              <a:t>6 </a:t>
            </a:r>
            <a:r>
              <a:rPr lang="zh-CN" altLang="en-US" sz="2400" u="sng" dirty="0"/>
              <a:t>撒拉</a:t>
            </a:r>
            <a:r>
              <a:rPr lang="zh-CN" altLang="en-US" sz="2400" dirty="0"/>
              <a:t>说：“神使我喜笑，凡听见的必与我一同喜笑。” </a:t>
            </a:r>
            <a:r>
              <a:rPr lang="en-US" altLang="zh-CN" sz="2400" b="1" baseline="30000" dirty="0"/>
              <a:t>7 </a:t>
            </a:r>
            <a:r>
              <a:rPr lang="zh-CN" altLang="en-US" sz="2400" dirty="0"/>
              <a:t>又说：“谁能预先对</a:t>
            </a:r>
            <a:r>
              <a:rPr lang="zh-CN" altLang="en-US" sz="2400" u="sng" dirty="0"/>
              <a:t>亚伯拉罕</a:t>
            </a:r>
            <a:r>
              <a:rPr lang="zh-CN" altLang="en-US" sz="2400" dirty="0"/>
              <a:t>说</a:t>
            </a:r>
            <a:r>
              <a:rPr lang="zh-CN" altLang="en-US" sz="2400" u="sng" dirty="0"/>
              <a:t>撒拉</a:t>
            </a:r>
            <a:r>
              <a:rPr lang="zh-CN" altLang="en-US" sz="2400" dirty="0"/>
              <a:t>要乳养婴孩呢？因为在他年老的时候，我给他生了一个儿子。”</a:t>
            </a:r>
            <a:endParaRPr sz="2400" dirty="0">
              <a:solidFill>
                <a:srgbClr val="666666"/>
              </a:solidFill>
            </a:endParaRPr>
          </a:p>
          <a:p>
            <a:pPr marL="0" lvl="0" indent="0" algn="l" rtl="0">
              <a:spcBef>
                <a:spcPts val="800"/>
              </a:spcBef>
              <a:spcAft>
                <a:spcPts val="1600"/>
              </a:spcAft>
              <a:buNone/>
            </a:pPr>
            <a:endParaRPr sz="24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45"/>
          <p:cNvSpPr txBox="1">
            <a:spLocks noGrp="1"/>
          </p:cNvSpPr>
          <p:nvPr>
            <p:ph type="title"/>
          </p:nvPr>
        </p:nvSpPr>
        <p:spPr>
          <a:xfrm>
            <a:off x="145329" y="0"/>
            <a:ext cx="8657100" cy="62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Lessons from the Births of Ishmael and Isaac</a:t>
            </a:r>
            <a:br>
              <a:rPr lang="en" dirty="0"/>
            </a:br>
            <a:r>
              <a:rPr lang="zh-CN" altLang="en-US" dirty="0"/>
              <a:t>从以实玛利和以撒出生学到的功课</a:t>
            </a:r>
            <a:endParaRPr dirty="0"/>
          </a:p>
        </p:txBody>
      </p:sp>
      <p:sp>
        <p:nvSpPr>
          <p:cNvPr id="244" name="Google Shape;244;p45"/>
          <p:cNvSpPr txBox="1">
            <a:spLocks noGrp="1"/>
          </p:cNvSpPr>
          <p:nvPr>
            <p:ph type="body" idx="1"/>
          </p:nvPr>
        </p:nvSpPr>
        <p:spPr>
          <a:xfrm>
            <a:off x="46481" y="1003619"/>
            <a:ext cx="9246375" cy="3416400"/>
          </a:xfrm>
          <a:prstGeom prst="rect">
            <a:avLst/>
          </a:prstGeom>
        </p:spPr>
        <p:txBody>
          <a:bodyPr spcFirstLastPara="1" wrap="square" lIns="91425" tIns="91425" rIns="91425" bIns="91425" anchor="t" anchorCtr="0">
            <a:noAutofit/>
          </a:bodyPr>
          <a:lstStyle/>
          <a:p>
            <a:pPr marL="457200" lvl="0" indent="-381000" algn="l" rtl="0">
              <a:spcBef>
                <a:spcPts val="0"/>
              </a:spcBef>
              <a:spcAft>
                <a:spcPts val="0"/>
              </a:spcAft>
              <a:buSzPts val="2400"/>
              <a:buChar char="●"/>
            </a:pPr>
            <a:r>
              <a:rPr lang="en" sz="2800" dirty="0"/>
              <a:t>God makes promises </a:t>
            </a:r>
            <a:r>
              <a:rPr lang="zh-CN" altLang="en-US" sz="2800" dirty="0"/>
              <a:t>神许下承诺</a:t>
            </a:r>
            <a:endParaRPr sz="2800" dirty="0"/>
          </a:p>
          <a:p>
            <a:pPr marL="457200" lvl="0" indent="-381000" algn="l" rtl="0">
              <a:spcBef>
                <a:spcPts val="0"/>
              </a:spcBef>
              <a:spcAft>
                <a:spcPts val="0"/>
              </a:spcAft>
              <a:buSzPts val="2400"/>
              <a:buChar char="●"/>
            </a:pPr>
            <a:r>
              <a:rPr lang="en" sz="2800" dirty="0"/>
              <a:t>Trust in God’s Word makes us Right </a:t>
            </a:r>
            <a:r>
              <a:rPr lang="zh-CN" altLang="en-US" sz="2800" dirty="0"/>
              <a:t>信神使我们成义</a:t>
            </a:r>
            <a:endParaRPr sz="2800" dirty="0"/>
          </a:p>
          <a:p>
            <a:pPr marL="457200" lvl="0" indent="-381000" algn="l" rtl="0">
              <a:spcBef>
                <a:spcPts val="0"/>
              </a:spcBef>
              <a:spcAft>
                <a:spcPts val="0"/>
              </a:spcAft>
              <a:buSzPts val="2400"/>
              <a:buChar char="●"/>
            </a:pPr>
            <a:r>
              <a:rPr lang="en" sz="2800" dirty="0"/>
              <a:t>Humans Try to be God </a:t>
            </a:r>
            <a:r>
              <a:rPr lang="zh-CN" altLang="en-US" sz="2800" dirty="0"/>
              <a:t>人试图成为神</a:t>
            </a:r>
            <a:endParaRPr sz="2800" dirty="0"/>
          </a:p>
          <a:p>
            <a:pPr marL="457200" lvl="0" indent="-381000" algn="l" rtl="0">
              <a:spcBef>
                <a:spcPts val="0"/>
              </a:spcBef>
              <a:spcAft>
                <a:spcPts val="0"/>
              </a:spcAft>
              <a:buSzPts val="2400"/>
              <a:buChar char="●"/>
            </a:pPr>
            <a:r>
              <a:rPr lang="en" sz="2800" dirty="0"/>
              <a:t>God’s Plan is Best </a:t>
            </a:r>
            <a:r>
              <a:rPr lang="zh-CN" altLang="en-US" sz="2800" dirty="0"/>
              <a:t>神的计划是最好的</a:t>
            </a:r>
            <a:endParaRPr sz="2800" dirty="0"/>
          </a:p>
          <a:p>
            <a:pPr marL="457200" lvl="0" indent="-381000" algn="l" rtl="0">
              <a:spcBef>
                <a:spcPts val="0"/>
              </a:spcBef>
              <a:spcAft>
                <a:spcPts val="0"/>
              </a:spcAft>
              <a:buSzPts val="2400"/>
              <a:buChar char="●"/>
            </a:pPr>
            <a:r>
              <a:rPr lang="en" sz="2800" dirty="0"/>
              <a:t>It is Never too Late </a:t>
            </a:r>
            <a:r>
              <a:rPr lang="zh-CN" altLang="en-US" sz="2800" dirty="0"/>
              <a:t>永远不会太迟</a:t>
            </a:r>
            <a:endParaRPr sz="2800" dirty="0"/>
          </a:p>
          <a:p>
            <a:pPr marL="457200" lvl="0" indent="-381000" algn="l" rtl="0">
              <a:spcBef>
                <a:spcPts val="0"/>
              </a:spcBef>
              <a:spcAft>
                <a:spcPts val="0"/>
              </a:spcAft>
              <a:buSzPts val="2400"/>
              <a:buChar char="●"/>
            </a:pPr>
            <a:r>
              <a:rPr lang="en" sz="2800" dirty="0"/>
              <a:t>Nothing is too Hard for the LORD </a:t>
            </a:r>
            <a:r>
              <a:rPr lang="zh-CN" altLang="en-US" sz="2800" dirty="0"/>
              <a:t>在神没有难成的事</a:t>
            </a:r>
            <a:endParaRPr sz="2800" dirty="0"/>
          </a:p>
          <a:p>
            <a:pPr marL="457200" lvl="0" indent="-381000" algn="l" rtl="0">
              <a:spcBef>
                <a:spcPts val="0"/>
              </a:spcBef>
              <a:spcAft>
                <a:spcPts val="0"/>
              </a:spcAft>
              <a:buSzPts val="2400"/>
              <a:buChar char="●"/>
            </a:pPr>
            <a:r>
              <a:rPr lang="en" sz="2800" dirty="0"/>
              <a:t>God Repairs Our Mistakes </a:t>
            </a:r>
            <a:r>
              <a:rPr lang="zh-CN" altLang="en-US" sz="2800" dirty="0"/>
              <a:t>神会补救我们的错误</a:t>
            </a:r>
            <a:endParaRPr sz="2800" dirty="0"/>
          </a:p>
          <a:p>
            <a:pPr marL="457200" lvl="0" indent="-381000" algn="l" rtl="0">
              <a:spcBef>
                <a:spcPts val="0"/>
              </a:spcBef>
              <a:spcAft>
                <a:spcPts val="0"/>
              </a:spcAft>
              <a:buSzPts val="2400"/>
              <a:buChar char="●"/>
            </a:pPr>
            <a:r>
              <a:rPr lang="en" sz="2800" dirty="0"/>
              <a:t>God Keeps His Promises </a:t>
            </a:r>
            <a:r>
              <a:rPr lang="zh-CN" altLang="en-US" sz="2800" dirty="0"/>
              <a:t>神信守他的承诺</a:t>
            </a:r>
            <a:endParaRPr sz="2800" dirty="0"/>
          </a:p>
        </p:txBody>
      </p:sp>
    </p:spTree>
  </p:cSld>
  <p:clrMapOvr>
    <a:masterClrMapping/>
  </p:clrMapOvr>
</p:sld>
</file>

<file path=ppt/theme/theme1.xml><?xml version="1.0" encoding="utf-8"?>
<a:theme xmlns:a="http://schemas.openxmlformats.org/drawingml/2006/main" name="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TotalTime>
  <Words>2665</Words>
  <Application>Microsoft Office PowerPoint</Application>
  <PresentationFormat>On-screen Show (16:9)</PresentationFormat>
  <Paragraphs>153</Paragraphs>
  <Slides>33</Slides>
  <Notes>33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Lato</vt:lpstr>
      <vt:lpstr>Playfair Display</vt:lpstr>
      <vt:lpstr>Arial</vt:lpstr>
      <vt:lpstr>Verdana</vt:lpstr>
      <vt:lpstr>Coral</vt:lpstr>
      <vt:lpstr>Lessons from The Births of Ishmael &amp; Isaac 从以实马利和以撒 的出生学到的功课</vt:lpstr>
      <vt:lpstr>Genesis : Origins 创世纪：起初</vt:lpstr>
      <vt:lpstr>God Makes Promises 神许下承诺</vt:lpstr>
      <vt:lpstr>Genesis 15:1-6 创世纪 15:1-6</vt:lpstr>
      <vt:lpstr>PowerPoint Presentation</vt:lpstr>
      <vt:lpstr>PowerPoint Presentation</vt:lpstr>
      <vt:lpstr>Trust in God’s Word Makes Us Righteous 信耶和华，耶和华就以此为他的义 </vt:lpstr>
      <vt:lpstr>Genesis 15:6 创世纪 15:6</vt:lpstr>
      <vt:lpstr> Humans Try to be God 人类试图成为上帝</vt:lpstr>
      <vt:lpstr>Genesis 16:1-4,15 创世纪 16:1-4, 15</vt:lpstr>
      <vt:lpstr>PowerPoint Presentation</vt:lpstr>
      <vt:lpstr>God’s Plan is Best 神的计划是最好的  (Initiator, Sovereign, Ruler of All) （创始者、管理者、统治者）</vt:lpstr>
      <vt:lpstr>Genesis 17:1-21 创世纪 17:1-21</vt:lpstr>
      <vt:lpstr>PowerPoint Presentation</vt:lpstr>
      <vt:lpstr>PowerPoint Presentation</vt:lpstr>
      <vt:lpstr>God is the Author, Initiator 神是创始者、启动者</vt:lpstr>
      <vt:lpstr>PowerPoint Presentation</vt:lpstr>
      <vt:lpstr>PowerPoint Presentation</vt:lpstr>
      <vt:lpstr>PowerPoint Presentation</vt:lpstr>
      <vt:lpstr>It is Never too Late 永远不会太迟</vt:lpstr>
      <vt:lpstr>Genesis 18:1-12 创世纪 18:1-12</vt:lpstr>
      <vt:lpstr>Nothing  is too Hard for the LORD 在神没有难成的事</vt:lpstr>
      <vt:lpstr>Genesis 18:13-15 创世纪 18:13-15 </vt:lpstr>
      <vt:lpstr>God Repairs Our Mistakes 神会补救我们的错误</vt:lpstr>
      <vt:lpstr>Genesis 20:1-18 创世纪 20:1-18</vt:lpstr>
      <vt:lpstr>PowerPoint Presentation</vt:lpstr>
      <vt:lpstr>PowerPoint Presentation</vt:lpstr>
      <vt:lpstr>PowerPoint Presentation</vt:lpstr>
      <vt:lpstr>PowerPoint Presentation</vt:lpstr>
      <vt:lpstr>God Keeps His Promises 神遵守他的承诺</vt:lpstr>
      <vt:lpstr>Genesis 21:1-7 创世纪 21:1-7</vt:lpstr>
      <vt:lpstr>PowerPoint Presentation</vt:lpstr>
      <vt:lpstr>Lessons from the Births of Ishmael and Isaac 从以实玛利和以撒出生学到的功课</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Lessons from The Births of Ishmael &amp; Isaac 从以实马利和以撒的出生 学到的一课</dc:title>
  <cp:lastModifiedBy>Shu Sophia Zhang</cp:lastModifiedBy>
  <cp:revision>19</cp:revision>
  <dcterms:modified xsi:type="dcterms:W3CDTF">2019-01-27T20:41:04Z</dcterms:modified>
</cp:coreProperties>
</file>