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5"/>
  </p:notesMasterIdLst>
  <p:sldIdLst>
    <p:sldId id="680" r:id="rId2"/>
    <p:sldId id="729" r:id="rId3"/>
    <p:sldId id="694" r:id="rId4"/>
    <p:sldId id="696" r:id="rId5"/>
    <p:sldId id="725" r:id="rId6"/>
    <p:sldId id="726" r:id="rId7"/>
    <p:sldId id="727" r:id="rId8"/>
    <p:sldId id="728" r:id="rId9"/>
    <p:sldId id="697" r:id="rId10"/>
    <p:sldId id="695" r:id="rId11"/>
    <p:sldId id="698" r:id="rId12"/>
    <p:sldId id="699" r:id="rId13"/>
    <p:sldId id="700" r:id="rId14"/>
    <p:sldId id="702" r:id="rId15"/>
    <p:sldId id="703" r:id="rId16"/>
    <p:sldId id="704" r:id="rId17"/>
    <p:sldId id="705" r:id="rId18"/>
    <p:sldId id="719" r:id="rId19"/>
    <p:sldId id="706" r:id="rId20"/>
    <p:sldId id="707" r:id="rId21"/>
    <p:sldId id="708" r:id="rId22"/>
    <p:sldId id="709" r:id="rId23"/>
    <p:sldId id="710" r:id="rId24"/>
    <p:sldId id="711" r:id="rId25"/>
    <p:sldId id="712" r:id="rId26"/>
    <p:sldId id="714" r:id="rId27"/>
    <p:sldId id="715" r:id="rId28"/>
    <p:sldId id="716" r:id="rId29"/>
    <p:sldId id="717" r:id="rId30"/>
    <p:sldId id="713" r:id="rId31"/>
    <p:sldId id="720" r:id="rId32"/>
    <p:sldId id="718" r:id="rId33"/>
    <p:sldId id="692" r:id="rId3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F1E13"/>
    <a:srgbClr val="46C6E8"/>
    <a:srgbClr val="491A1A"/>
    <a:srgbClr val="2B4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6B113-E2FB-884B-8864-947F22B7A586}" type="datetimeFigureOut">
              <a:rPr lang="en-US" smtClean="0"/>
              <a:t>4/28/2019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/>
              <a:t>Click to edit Master text styles</a:t>
            </a:r>
          </a:p>
          <a:p>
            <a:pPr lvl="1"/>
            <a:r>
              <a:rPr lang="en-US" altLang="zh-TW"/>
              <a:t>Second level</a:t>
            </a:r>
          </a:p>
          <a:p>
            <a:pPr lvl="2"/>
            <a:r>
              <a:rPr lang="en-US" altLang="zh-TW"/>
              <a:t>Third level</a:t>
            </a:r>
          </a:p>
          <a:p>
            <a:pPr lvl="3"/>
            <a:r>
              <a:rPr lang="en-US" altLang="zh-TW"/>
              <a:t>Fourth level</a:t>
            </a:r>
          </a:p>
          <a:p>
            <a:pPr lvl="4"/>
            <a:r>
              <a:rPr lang="en-US" altLang="zh-TW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66EEF-0FCE-594F-B2C0-82F239DC2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2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0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10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9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863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4/28/2019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4/28/2019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4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4/28/2019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9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89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23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89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/>
              <a:t>4/28/2019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9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anna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742566" y="1492113"/>
            <a:ext cx="8023412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翻轉之路</a:t>
            </a:r>
            <a:endParaRPr lang="en-US" altLang="zh-TW" sz="9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zh-TW" sz="9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（</a:t>
            </a:r>
            <a:r>
              <a:rPr lang="zh-TW" altLang="en-US" sz="9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七）</a:t>
            </a:r>
            <a:endParaRPr lang="en-US" altLang="zh-TW" sz="9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27000869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anna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742566" y="1492113"/>
            <a:ext cx="821855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CN" altLang="en-US" sz="9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得着</a:t>
            </a:r>
            <a:endParaRPr lang="en-US" altLang="zh-CN" sz="9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CN" altLang="en-US" sz="9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神要我们得着的</a:t>
            </a:r>
            <a:endParaRPr lang="en-US" altLang="zh-CN" sz="9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9094381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老鷹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40941" y="190226"/>
            <a:ext cx="8023412" cy="6463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路加福音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2:40 </a:t>
            </a:r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</a:p>
          <a:p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孩子漸漸長大、強健起來、充滿智慧．又有　神的恩在他身上。</a:t>
            </a:r>
            <a:endParaRPr lang="en-US" altLang="zh-TW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endParaRPr lang="en-US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路加福音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2:</a:t>
            </a:r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52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</a:p>
          <a:p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耶穌的智慧和身量、並　神和人喜愛他的心、都一齊增長 。</a:t>
            </a:r>
            <a:endParaRPr lang="en-US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7134625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老鷹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41467" y="190226"/>
            <a:ext cx="8502533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路加福音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2:4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6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～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48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</a:p>
          <a:p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過了三天、就遇見他在殿裡、坐在教師中間、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一面聽、一面問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。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47 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凡聽見他的、都希奇他的聰明和他的應對。他父母看見就很希奇．他母親對他說、我兒、為甚麼向我們這樣行呢．看哪、你父親和我傷心來找你。耶穌說、為甚麼找我呢．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豈不知我應當以我父的事為念麼 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。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287356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230563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9807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7161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9698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老鷹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41467" y="190226"/>
            <a:ext cx="8502533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耶利米書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33:3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</a:p>
          <a:p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你求告我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，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我就應允你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，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並將你所不知道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，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又大又難的事指示你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。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793867" y="3056415"/>
            <a:ext cx="8350133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耶利米書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33: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2】</a:t>
            </a:r>
          </a:p>
          <a:p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成就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的是耶和華，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造作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為要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建立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的也是耶和華，耶和華是祂的名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72698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anna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742566" y="502850"/>
            <a:ext cx="802341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兩類人：</a:t>
            </a:r>
            <a:endParaRPr lang="en-US" altLang="zh-TW" sz="8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574625" y="2367862"/>
            <a:ext cx="8023412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摩西</a:t>
            </a:r>
            <a:endParaRPr lang="en-US" altLang="zh-TW" sz="7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7000" dirty="0" err="1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vs</a:t>
            </a:r>
            <a:endParaRPr lang="en-US" altLang="zh-TW" sz="7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以色列人</a:t>
            </a:r>
            <a:endParaRPr lang="en-US" altLang="zh-TW" sz="7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2664446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anna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742566" y="302323"/>
            <a:ext cx="802341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兩類人都經歷了：</a:t>
            </a:r>
            <a:endParaRPr lang="en-US" altLang="zh-TW" sz="8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574625" y="1667519"/>
            <a:ext cx="8023412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十災</a:t>
            </a:r>
            <a:r>
              <a:rPr lang="en-US" altLang="zh-TW" sz="6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/</a:t>
            </a:r>
            <a:r>
              <a:rPr lang="zh-TW" altLang="en-US" sz="6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逾越節羔羊</a:t>
            </a:r>
            <a:endParaRPr lang="en-US" altLang="zh-TW" sz="6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紅海</a:t>
            </a:r>
            <a:r>
              <a:rPr lang="en-US" altLang="zh-TW" sz="6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/</a:t>
            </a:r>
            <a:r>
              <a:rPr lang="zh-TW" altLang="en-US" sz="6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雲柱</a:t>
            </a:r>
            <a:r>
              <a:rPr lang="en-US" altLang="zh-TW" sz="6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/</a:t>
            </a:r>
            <a:r>
              <a:rPr lang="zh-TW" altLang="en-US" sz="6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火柱</a:t>
            </a: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嗎哪</a:t>
            </a:r>
            <a:r>
              <a:rPr lang="en-US" altLang="zh-TW" sz="6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/</a:t>
            </a:r>
            <a:r>
              <a:rPr lang="zh-TW" altLang="en-US" sz="6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水</a:t>
            </a:r>
            <a:r>
              <a:rPr lang="en-US" altLang="zh-TW" sz="6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/</a:t>
            </a:r>
            <a:r>
              <a:rPr lang="zh-TW" altLang="en-US" sz="6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鵪鶉肉</a:t>
            </a:r>
            <a:endParaRPr lang="en-US" altLang="zh-TW" sz="6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律法</a:t>
            </a:r>
            <a:endParaRPr lang="en-US" altLang="zh-TW" sz="6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會幕。。。。</a:t>
            </a:r>
            <a:endParaRPr lang="en-US" altLang="zh-TW" sz="6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2888888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anna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742566" y="275586"/>
            <a:ext cx="8023412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多少人</a:t>
            </a:r>
            <a:endParaRPr lang="en-US" altLang="zh-TW" sz="9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進入迦南地？</a:t>
            </a:r>
            <a:endParaRPr lang="en-US" altLang="zh-TW" sz="9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742566" y="3395776"/>
            <a:ext cx="8023412" cy="240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9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2 </a:t>
            </a:r>
            <a:r>
              <a:rPr lang="zh-TW" altLang="en-US" sz="9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人</a:t>
            </a:r>
            <a:endParaRPr lang="en-US" altLang="zh-TW" sz="9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zh-TW" sz="6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（</a:t>
            </a:r>
            <a:r>
              <a:rPr lang="zh-TW" altLang="en-US" sz="6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民數記</a:t>
            </a:r>
            <a:r>
              <a:rPr lang="en-US" altLang="zh-TW" sz="6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14:30</a:t>
            </a:r>
            <a:r>
              <a:rPr lang="zh-TW" altLang="en-US" sz="6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）</a:t>
            </a:r>
            <a:endParaRPr lang="en-US" altLang="zh-TW" sz="6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174110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anna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61303" y="698225"/>
            <a:ext cx="8023412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為什麼沒進去？</a:t>
            </a:r>
            <a:endParaRPr lang="en-US" altLang="zh-TW" sz="10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443690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老鷹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534519" y="350647"/>
            <a:ext cx="8502533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詩篇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95:9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～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11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</a:p>
          <a:p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那時你們的祖宗試我探我、並且觀看我的作為。四十年之久、我厭煩那世代、說、這是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心裡迷糊的百姓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、竟不曉得我的作為．所以我在怒中起誓、說、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他們斷不可進入我的安息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。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368093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老鷹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534519" y="350647"/>
            <a:ext cx="8502533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以弗所書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1:9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～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11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</a:p>
          <a:p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“都是照祂自己所预定的美意，叫我们知道祂旨意的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奥秘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；要照所安排的，在日期滿足的时候，使天上地上一切所有的，都在基督里面同归于一。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我们也在祂里面得了基业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，这原是那位随己意行万事的，照着祂旨意所预定的。”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181997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老鷹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534519" y="350647"/>
            <a:ext cx="8502533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歌羅西書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1:27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</a:p>
          <a:p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神願意叫他們知道、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這奧秘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在外邦人中有何等豐盛的榮耀．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基督在我們裡面成為榮耀的盼望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。</a:t>
            </a:r>
            <a:endParaRPr lang="en-US" sz="40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86919" y="3363889"/>
            <a:ext cx="8502533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歌羅西書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2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: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9】</a:t>
            </a:r>
          </a:p>
          <a:p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因為　神本性一切的豐 盛、都有形有體的居住在基督裡面．你們在他裡面也得了豐盛 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。 。。</a:t>
            </a:r>
            <a:endParaRPr lang="en-US" sz="40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2254631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老鷹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534519" y="350647"/>
            <a:ext cx="8502533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哥林多後書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1: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20】</a:t>
            </a:r>
          </a:p>
          <a:p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神的應許、不論有多少、在基督都是是的．所以藉著他也都是實在的、叫　神因我們得榮耀 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。</a:t>
            </a:r>
            <a:endParaRPr lang="en-US" sz="40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12742373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anna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61303" y="698225"/>
            <a:ext cx="802341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神怎麼看我們？</a:t>
            </a:r>
            <a:endParaRPr lang="en-US" altLang="zh-TW" sz="9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8715254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anna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574124" y="1003167"/>
            <a:ext cx="8023412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2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千萬不要</a:t>
            </a:r>
            <a:endParaRPr lang="en-US" altLang="zh-TW" sz="12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2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心裡迷糊！</a:t>
            </a:r>
            <a:endParaRPr lang="en-US" altLang="zh-TW" sz="12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3549497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anna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61303" y="698225"/>
            <a:ext cx="802341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神怎麼看摩西？</a:t>
            </a:r>
            <a:endParaRPr lang="en-US" altLang="zh-TW" sz="9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1960557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老鷹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534519" y="350647"/>
            <a:ext cx="8502533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出埃及記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33:11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</a:p>
          <a:p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耶 和華與摩西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面對面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說話、好像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人與朋友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說話一般．</a:t>
            </a:r>
            <a:r>
              <a:rPr lang="en-US" sz="4000" b="1" dirty="0"/>
              <a:t> </a:t>
            </a:r>
            <a:endParaRPr lang="en-US" sz="4000" dirty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86919" y="3363889"/>
            <a:ext cx="8502533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出埃及記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33:17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</a:p>
          <a:p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耶 和華對摩西說、你這所求的我也要行、因為你在我眼前蒙了恩、並且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我按你的名認識你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。</a:t>
            </a:r>
            <a:endParaRPr lang="en-US" sz="40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2070680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老鷹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534519" y="350647"/>
            <a:ext cx="8502533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出埃及記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33:11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</a:p>
          <a:p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耶和華與摩西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面對面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說話、好像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人與朋友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說話一般．</a:t>
            </a:r>
            <a:r>
              <a:rPr lang="en-US" sz="4000" b="1" dirty="0"/>
              <a:t> </a:t>
            </a:r>
            <a:endParaRPr lang="en-US" sz="4000" dirty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86919" y="3363889"/>
            <a:ext cx="8502533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民數記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12:3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，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7】</a:t>
            </a:r>
          </a:p>
          <a:p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摩西為人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極其謙和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、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勝過世上的眾人。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7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。。。他是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在我全家盡忠的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。</a:t>
            </a:r>
            <a:endParaRPr lang="en-US" sz="40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412856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老鷹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534519" y="350647"/>
            <a:ext cx="8502533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申命記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34:10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</a:p>
          <a:p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以後以色列中再沒有興起先知像摩西的．他是耶和華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面對面所認識的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。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92831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anna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61303" y="698225"/>
            <a:ext cx="8023412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摩西為什麼</a:t>
            </a:r>
            <a:endParaRPr lang="en-US" altLang="zh-TW" sz="9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這麼特別？</a:t>
            </a:r>
            <a:endParaRPr lang="en-US" altLang="zh-TW" sz="9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174062338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老鷹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534519" y="350647"/>
            <a:ext cx="8502533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出埃及記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3:1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4】</a:t>
            </a:r>
          </a:p>
          <a:p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神對摩西說、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我是自有永有的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．又說、你要對以色列人這樣說、那自有的打發我到你們這裡來。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 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86919" y="3363889"/>
            <a:ext cx="8502533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出埃及記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3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3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:1</a:t>
            </a:r>
            <a:r>
              <a:rPr lang="zh-TW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8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</a:p>
          <a:p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我如今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若在你眼前蒙恩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、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求你將你的道指示我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、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使我可以認識你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、好在你眼前蒙恩．求你想到這民是你的民。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34000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老鷹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534519" y="350647"/>
            <a:ext cx="8502533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出埃及記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33: 18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～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20】</a:t>
            </a:r>
          </a:p>
          <a:p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摩西說、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求你顯出你的榮耀給我看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。耶和華說、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我要顯我一切的恩慈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、在你面前經過、宣告我的名．我要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恩待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誰、就恩待誰．要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憐憫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誰、就憐憫誰。又說、你不能看見我的面、因為人見我的面不能存活。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45947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老鷹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534519" y="350647"/>
            <a:ext cx="8502533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出埃及記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33: 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21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～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23】</a:t>
            </a:r>
          </a:p>
          <a:p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耶和華說、看哪、在我這裡有地方、你要站在磐石上．我的榮耀經過的時候、我必將你放在磐石穴中、用我的手遮掩你、等我過去．然後我要將我的手收回、你就得見我的背、卻不得見我的面。</a:t>
            </a:r>
            <a:r>
              <a:rPr 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00955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老鷹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534519" y="350647"/>
            <a:ext cx="8502533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出埃及記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3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4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: </a:t>
            </a:r>
            <a:r>
              <a:rPr lang="zh-TW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5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～</a:t>
            </a:r>
            <a:r>
              <a:rPr lang="zh-TW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7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</a:p>
          <a:p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耶和華在雲中降臨、和摩西一同站在那裡、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宣告耶和華的名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。耶和華在他面前宣告說、耶和華、耶和華、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是有憐憫、有恩典的　神、不輕易發怒、並有豐盛的慈愛和誠實。為千萬人存留慈愛、赦免罪孽、過犯、和罪惡．</a:t>
            </a:r>
            <a:r>
              <a:rPr lang="zh-TW" altLang="en-US" sz="4000" b="1" dirty="0">
                <a:ln w="11430"/>
                <a:solidFill>
                  <a:srgbClr val="CCFFCC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萬不以有罪的為無罪、必追討他的罪、自父及子、直到三四代。</a:t>
            </a:r>
            <a:r>
              <a:rPr lang="en-US" sz="4000" b="1" dirty="0">
                <a:ln w="11430"/>
                <a:solidFill>
                  <a:srgbClr val="CCFFCC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62723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老鷹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534519" y="350647"/>
            <a:ext cx="8502533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出埃及記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3</a:t>
            </a:r>
            <a:r>
              <a:rPr lang="zh-TW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3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: 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1</a:t>
            </a:r>
            <a:r>
              <a:rPr lang="zh-TW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5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～</a:t>
            </a:r>
            <a:r>
              <a:rPr lang="zh-TW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1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6】</a:t>
            </a:r>
          </a:p>
          <a:p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你若不與我們同去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，就不要把我們帶上去。因為你的同在使我們和世上萬民不一樣。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29740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老鷹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521150" y="1486963"/>
            <a:ext cx="8502533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認真</a:t>
            </a:r>
            <a:r>
              <a:rPr lang="en-US" altLang="zh-TW" sz="7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/</a:t>
            </a:r>
            <a:r>
              <a:rPr lang="zh-TW" altLang="en-US" sz="7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渴慕認識神</a:t>
            </a:r>
            <a:r>
              <a:rPr lang="en-US" sz="7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 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521150" y="3385673"/>
            <a:ext cx="8502533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寶貴祂的同在</a:t>
            </a:r>
            <a:endParaRPr lang="en-US" sz="70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3458266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jg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53781" y="4294331"/>
            <a:ext cx="850253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en-US" altLang="zh-TW" sz="7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John G Lake</a:t>
            </a: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zh-TW" altLang="en-US" sz="7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（約翰雷克）</a:t>
            </a:r>
            <a:endParaRPr lang="en-US" sz="40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1931528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老鷹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534519" y="350647"/>
            <a:ext cx="8502533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腓立比書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3:1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3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～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1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4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</a:p>
          <a:p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弟兄們、我不是以為自己已經得著了．我只有一件事、就是忘記背後努力面前的、向著標竿直跑、要得　神在基督耶穌裡從上面召我來得的獎賞。</a:t>
            </a:r>
            <a:endParaRPr lang="en-US" sz="40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3873766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老鷹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60421" y="285613"/>
            <a:ext cx="8605557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得著神要我們得著的！</a:t>
            </a:r>
            <a:endParaRPr lang="en-US" altLang="zh-TW" sz="7000" dirty="0">
              <a:ln w="11430"/>
              <a:solidFill>
                <a:srgbClr val="FFFF00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742566" y="1692138"/>
            <a:ext cx="8023412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不要心裡迷糊</a:t>
            </a:r>
            <a:endParaRPr lang="en-US" altLang="zh-TW" sz="7000" dirty="0">
              <a:ln w="11430"/>
              <a:solidFill>
                <a:srgbClr val="FFFF00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742566" y="3014089"/>
            <a:ext cx="8023412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要認真</a:t>
            </a:r>
            <a:r>
              <a:rPr lang="en-US" altLang="zh-TW" sz="7000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/</a:t>
            </a:r>
            <a:r>
              <a:rPr lang="zh-TW" altLang="en-US" sz="7000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渴慕認識神</a:t>
            </a:r>
            <a:endParaRPr lang="en-US" altLang="zh-TW" sz="7000" dirty="0">
              <a:ln w="11430"/>
              <a:solidFill>
                <a:srgbClr val="FFFF00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4251782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6670</TotalTime>
  <Words>1363</Words>
  <Application>Microsoft Office PowerPoint</Application>
  <PresentationFormat>On-screen Show (4:3)</PresentationFormat>
  <Paragraphs>77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7" baseType="lpstr">
      <vt:lpstr>Hannotate TC Bold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Shu Sophia Zhang</cp:lastModifiedBy>
  <cp:revision>191</cp:revision>
  <dcterms:created xsi:type="dcterms:W3CDTF">2018-05-06T00:06:01Z</dcterms:created>
  <dcterms:modified xsi:type="dcterms:W3CDTF">2019-04-28T17:22:35Z</dcterms:modified>
</cp:coreProperties>
</file>