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2286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4572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6858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9144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11430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13716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16002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18288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8" d="100"/>
          <a:sy n="48" d="100"/>
        </p:scale>
        <p:origin x="143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1143000" y="685800"/>
            <a:ext cx="4572000" cy="3429000"/>
          </a:xfrm>
          <a:prstGeom prst="rect">
            <a:avLst/>
          </a:prstGeom>
        </p:spPr>
        <p:txBody>
          <a:bodyPr/>
          <a:lstStyle/>
          <a:p>
            <a:endParaRPr/>
          </a:p>
        </p:txBody>
      </p:sp>
      <p:sp>
        <p:nvSpPr>
          <p:cNvPr id="117" name="Shape 11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270000" y="1638300"/>
            <a:ext cx="10464800" cy="3302000"/>
          </a:xfrm>
          <a:prstGeom prst="rect">
            <a:avLst/>
          </a:prstGeom>
        </p:spPr>
        <p:txBody>
          <a:bodyPr anchor="b"/>
          <a:lstStyle/>
          <a:p>
            <a:r>
              <a:t>Title Text</a:t>
            </a:r>
          </a:p>
        </p:txBody>
      </p:sp>
      <p:sp>
        <p:nvSpPr>
          <p:cNvPr id="12" name="Body Level One…"/>
          <p:cNvSpPr txBox="1">
            <a:spLocks noGrp="1"/>
          </p:cNvSpPr>
          <p:nvPr>
            <p:ph type="body" sz="quarter" idx="1"/>
          </p:nvPr>
        </p:nvSpPr>
        <p:spPr>
          <a:xfrm>
            <a:off x="1270000" y="5041900"/>
            <a:ext cx="10464800" cy="11303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lvl1pPr>
              <a:defRPr>
                <a:latin typeface="Helvetica Neue Thin"/>
                <a:ea typeface="Helvetica Neue Thin"/>
                <a:cs typeface="Helvetica Neue Thin"/>
                <a:sym typeface="Helvetica Neue Thin"/>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13"/>
          </p:nvPr>
        </p:nvSpPr>
        <p:spPr>
          <a:xfrm>
            <a:off x="1625600" y="673100"/>
            <a:ext cx="9753600" cy="5905500"/>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1270000" y="6718300"/>
            <a:ext cx="10464800" cy="1422400"/>
          </a:xfrm>
          <a:prstGeom prst="rect">
            <a:avLst/>
          </a:prstGeom>
        </p:spPr>
        <p:txBody>
          <a:bodyPr anchor="b"/>
          <a:lstStyle/>
          <a:p>
            <a:r>
              <a:t>Title Text</a:t>
            </a:r>
          </a:p>
        </p:txBody>
      </p:sp>
      <p:sp>
        <p:nvSpPr>
          <p:cNvPr id="22" name="Body Level One…"/>
          <p:cNvSpPr txBox="1">
            <a:spLocks noGrp="1"/>
          </p:cNvSpPr>
          <p:nvPr>
            <p:ph type="body" sz="quarter" idx="1"/>
          </p:nvPr>
        </p:nvSpPr>
        <p:spPr>
          <a:xfrm>
            <a:off x="1270000" y="8153400"/>
            <a:ext cx="10464800" cy="11303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30" name="Title Text"/>
          <p:cNvSpPr txBox="1">
            <a:spLocks noGrp="1"/>
          </p:cNvSpPr>
          <p:nvPr>
            <p:ph type="title"/>
          </p:nvPr>
        </p:nvSpPr>
        <p:spPr>
          <a:xfrm>
            <a:off x="1270000" y="3225800"/>
            <a:ext cx="10464800" cy="33020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Image"/>
          <p:cNvSpPr>
            <a:spLocks noGrp="1"/>
          </p:cNvSpPr>
          <p:nvPr>
            <p:ph type="pic" sz="half" idx="13"/>
          </p:nvPr>
        </p:nvSpPr>
        <p:spPr>
          <a:xfrm>
            <a:off x="6718300" y="635000"/>
            <a:ext cx="5334000" cy="8216900"/>
          </a:xfrm>
          <a:prstGeom prst="rect">
            <a:avLst/>
          </a:prstGeom>
        </p:spPr>
        <p:txBody>
          <a:bodyPr lIns="91439" tIns="45719" rIns="91439" bIns="45719" anchor="t">
            <a:noAutofit/>
          </a:bodyPr>
          <a:lstStyle/>
          <a:p>
            <a:endParaRPr/>
          </a:p>
        </p:txBody>
      </p:sp>
      <p:sp>
        <p:nvSpPr>
          <p:cNvPr id="39" name="Title Text"/>
          <p:cNvSpPr txBox="1">
            <a:spLocks noGrp="1"/>
          </p:cNvSpPr>
          <p:nvPr>
            <p:ph type="title"/>
          </p:nvPr>
        </p:nvSpPr>
        <p:spPr>
          <a:xfrm>
            <a:off x="952500" y="635000"/>
            <a:ext cx="5334000" cy="3987800"/>
          </a:xfrm>
          <a:prstGeom prst="rect">
            <a:avLst/>
          </a:prstGeom>
        </p:spPr>
        <p:txBody>
          <a:bodyPr anchor="b"/>
          <a:lstStyle>
            <a:lvl1pPr>
              <a:defRPr sz="6000"/>
            </a:lvl1pPr>
          </a:lstStyle>
          <a:p>
            <a:r>
              <a:t>Title Text</a:t>
            </a:r>
          </a:p>
        </p:txBody>
      </p:sp>
      <p:sp>
        <p:nvSpPr>
          <p:cNvPr id="40" name="Body Level One…"/>
          <p:cNvSpPr txBox="1">
            <a:spLocks noGrp="1"/>
          </p:cNvSpPr>
          <p:nvPr>
            <p:ph type="body" sz="quarter" idx="1"/>
          </p:nvPr>
        </p:nvSpPr>
        <p:spPr>
          <a:xfrm>
            <a:off x="952500" y="4724400"/>
            <a:ext cx="5334000" cy="41148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Image"/>
          <p:cNvSpPr>
            <a:spLocks noGrp="1"/>
          </p:cNvSpPr>
          <p:nvPr>
            <p:ph type="pic" sz="half" idx="13"/>
          </p:nvPr>
        </p:nvSpPr>
        <p:spPr>
          <a:xfrm>
            <a:off x="6718300" y="2590800"/>
            <a:ext cx="5334000" cy="6286500"/>
          </a:xfrm>
          <a:prstGeom prst="rect">
            <a:avLst/>
          </a:prstGeom>
        </p:spPr>
        <p:txBody>
          <a:bodyPr lIns="91439" tIns="45719" rIns="91439" bIns="45719" anchor="t">
            <a:noAutofit/>
          </a:bodyPr>
          <a:lstStyle/>
          <a:p>
            <a:endParaRPr/>
          </a:p>
        </p:txBody>
      </p:sp>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sz="half" idx="1"/>
          </p:nvPr>
        </p:nvSpPr>
        <p:spPr>
          <a:xfrm>
            <a:off x="952500" y="2590800"/>
            <a:ext cx="5334000" cy="6286500"/>
          </a:xfrm>
          <a:prstGeom prst="rect">
            <a:avLst/>
          </a:prstGeom>
        </p:spPr>
        <p:txBody>
          <a:bodyPr/>
          <a:lstStyle>
            <a:lvl1pPr marL="342900" indent="-342900">
              <a:spcBef>
                <a:spcPts val="3200"/>
              </a:spcBef>
              <a:defRPr sz="2800"/>
            </a:lvl1pPr>
            <a:lvl2pPr marL="685800" indent="-342900">
              <a:spcBef>
                <a:spcPts val="3200"/>
              </a:spcBef>
              <a:defRPr sz="2800"/>
            </a:lvl2pPr>
            <a:lvl3pPr marL="1028700" indent="-342900">
              <a:spcBef>
                <a:spcPts val="3200"/>
              </a:spcBef>
              <a:defRPr sz="2800"/>
            </a:lvl3pPr>
            <a:lvl4pPr marL="1371600" indent="-342900">
              <a:spcBef>
                <a:spcPts val="3200"/>
              </a:spcBef>
              <a:defRPr sz="2800"/>
            </a:lvl4pPr>
            <a:lvl5pPr marL="1714500" indent="-342900">
              <a:spcBef>
                <a:spcPts val="3200"/>
              </a:spcBef>
              <a:defRPr sz="28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xfrm>
            <a:off x="6328884" y="9296400"/>
            <a:ext cx="340259" cy="342900"/>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xfrm>
            <a:off x="952500" y="1270000"/>
            <a:ext cx="11099800" cy="7213600"/>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Image"/>
          <p:cNvSpPr>
            <a:spLocks noGrp="1"/>
          </p:cNvSpPr>
          <p:nvPr>
            <p:ph type="pic" sz="quarter" idx="13"/>
          </p:nvPr>
        </p:nvSpPr>
        <p:spPr>
          <a:xfrm>
            <a:off x="6718300" y="5092700"/>
            <a:ext cx="5334000" cy="3771900"/>
          </a:xfrm>
          <a:prstGeom prst="rect">
            <a:avLst/>
          </a:prstGeom>
        </p:spPr>
        <p:txBody>
          <a:bodyPr lIns="91439" tIns="45719" rIns="91439" bIns="45719" anchor="t">
            <a:noAutofit/>
          </a:bodyPr>
          <a:lstStyle/>
          <a:p>
            <a:endParaRPr/>
          </a:p>
        </p:txBody>
      </p:sp>
      <p:sp>
        <p:nvSpPr>
          <p:cNvPr id="84" name="Image"/>
          <p:cNvSpPr>
            <a:spLocks noGrp="1"/>
          </p:cNvSpPr>
          <p:nvPr>
            <p:ph type="pic" sz="quarter" idx="14"/>
          </p:nvPr>
        </p:nvSpPr>
        <p:spPr>
          <a:xfrm>
            <a:off x="6718300" y="889000"/>
            <a:ext cx="5334000" cy="3771900"/>
          </a:xfrm>
          <a:prstGeom prst="rect">
            <a:avLst/>
          </a:prstGeom>
        </p:spPr>
        <p:txBody>
          <a:bodyPr lIns="91439" tIns="45719" rIns="91439" bIns="45719" anchor="t">
            <a:noAutofit/>
          </a:bodyPr>
          <a:lstStyle/>
          <a:p>
            <a:endParaRPr/>
          </a:p>
        </p:txBody>
      </p:sp>
      <p:sp>
        <p:nvSpPr>
          <p:cNvPr id="85" name="Image"/>
          <p:cNvSpPr>
            <a:spLocks noGrp="1"/>
          </p:cNvSpPr>
          <p:nvPr>
            <p:ph type="pic" sz="half" idx="15"/>
          </p:nvPr>
        </p:nvSpPr>
        <p:spPr>
          <a:xfrm>
            <a:off x="952500" y="889000"/>
            <a:ext cx="5334000" cy="7975600"/>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Johnny Appleseed"/>
          <p:cNvSpPr txBox="1">
            <a:spLocks noGrp="1"/>
          </p:cNvSpPr>
          <p:nvPr>
            <p:ph type="body" sz="quarter" idx="13"/>
          </p:nvPr>
        </p:nvSpPr>
        <p:spPr>
          <a:xfrm>
            <a:off x="1270000" y="6362700"/>
            <a:ext cx="10464800" cy="461366"/>
          </a:xfrm>
          <a:prstGeom prst="rect">
            <a:avLst/>
          </a:prstGeom>
        </p:spPr>
        <p:txBody>
          <a:bodyPr anchor="t">
            <a:spAutoFit/>
          </a:bodyPr>
          <a:lstStyle>
            <a:lvl1pPr marL="0" indent="0" algn="ctr">
              <a:spcBef>
                <a:spcPts val="0"/>
              </a:spcBef>
              <a:buSzTx/>
              <a:buNone/>
              <a:defRPr sz="2400" i="1"/>
            </a:lvl1pPr>
          </a:lstStyle>
          <a:p>
            <a:r>
              <a:t>–Johnny Appleseed</a:t>
            </a:r>
          </a:p>
        </p:txBody>
      </p:sp>
      <p:sp>
        <p:nvSpPr>
          <p:cNvPr id="94" name="“Type a quote here.”"/>
          <p:cNvSpPr txBox="1">
            <a:spLocks noGrp="1"/>
          </p:cNvSpPr>
          <p:nvPr>
            <p:ph type="body" sz="quarter" idx="14"/>
          </p:nvPr>
        </p:nvSpPr>
        <p:spPr>
          <a:xfrm>
            <a:off x="1270000" y="4267112"/>
            <a:ext cx="10464800" cy="609776"/>
          </a:xfrm>
          <a:prstGeom prst="rect">
            <a:avLst/>
          </a:prstGeom>
        </p:spPr>
        <p:txBody>
          <a:bodyPr>
            <a:spAutoFit/>
          </a:bodyPr>
          <a:lstStyle>
            <a:lvl1pPr marL="0" indent="0" algn="ctr">
              <a:spcBef>
                <a:spcPts val="0"/>
              </a:spcBef>
              <a:buSzTx/>
              <a:buNone/>
              <a:defRPr sz="3400">
                <a:latin typeface="+mn-lt"/>
                <a:ea typeface="+mn-ea"/>
                <a:cs typeface="+mn-cs"/>
                <a:sym typeface="Helvetica Neue Medium"/>
              </a:defRPr>
            </a:lvl1pPr>
          </a:lstStyle>
          <a:p>
            <a:r>
              <a:t>“Type a quote here.” </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13"/>
          </p:nvPr>
        </p:nvSpPr>
        <p:spPr>
          <a:xfrm>
            <a:off x="0" y="0"/>
            <a:ext cx="13004800" cy="9753600"/>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952500" y="254000"/>
            <a:ext cx="11099800" cy="21590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952500" y="2590800"/>
            <a:ext cx="11099800" cy="62865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6328884" y="9296400"/>
            <a:ext cx="340259" cy="324306"/>
          </a:xfrm>
          <a:prstGeom prst="rect">
            <a:avLst/>
          </a:prstGeom>
          <a:ln w="12700">
            <a:miter lim="400000"/>
          </a:ln>
        </p:spPr>
        <p:txBody>
          <a:bodyPr wrap="none" lIns="50800" tIns="50800" rIns="50800" bIns="50800">
            <a:spAutoFit/>
          </a:bodyPr>
          <a:lstStyle>
            <a:lvl1pPr>
              <a:defRPr sz="1600" b="0">
                <a:latin typeface="Helvetica Neue Light"/>
                <a:ea typeface="Helvetica Neue Light"/>
                <a:cs typeface="Helvetica Neue Light"/>
                <a:sym typeface="Helvetica Neue Light"/>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med"/>
  <p:txStyles>
    <p:titleStyle>
      <a:lvl1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1pPr>
      <a:lvl2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2pPr>
      <a:lvl3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3pPr>
      <a:lvl4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4pPr>
      <a:lvl5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5pPr>
      <a:lvl6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6pPr>
      <a:lvl7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7pPr>
      <a:lvl8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8pPr>
      <a:lvl9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9pPr>
    </p:titleStyle>
    <p:bodyStyle>
      <a:lvl1pPr marL="444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1pPr>
      <a:lvl2pPr marL="889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2pPr>
      <a:lvl3pPr marL="1333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3pPr>
      <a:lvl4pPr marL="1778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4pPr>
      <a:lvl5pPr marL="2222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5pPr>
      <a:lvl6pPr marL="2667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6pPr>
      <a:lvl7pPr marL="3111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7pPr>
      <a:lvl8pPr marL="3556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8pPr>
      <a:lvl9pPr marL="4000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9pPr>
    </p:bodyStyle>
    <p:otherStyle>
      <a:lvl1pPr marL="0" marR="0" indent="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1pPr>
      <a:lvl2pPr marL="0" marR="0" indent="2286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2pPr>
      <a:lvl3pPr marL="0" marR="0" indent="4572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3pPr>
      <a:lvl4pPr marL="0" marR="0" indent="6858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4pPr>
      <a:lvl5pPr marL="0" marR="0" indent="9144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5pPr>
      <a:lvl6pPr marL="0" marR="0" indent="11430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6pPr>
      <a:lvl7pPr marL="0" marR="0" indent="13716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7pPr>
      <a:lvl8pPr marL="0" marR="0" indent="16002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8pPr>
      <a:lvl9pPr marL="0" marR="0" indent="1828800" algn="ctr" defTabSz="58420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Why Does God Give Us Family?…"/>
          <p:cNvSpPr txBox="1">
            <a:spLocks noGrp="1"/>
          </p:cNvSpPr>
          <p:nvPr>
            <p:ph type="ctrTitle"/>
          </p:nvPr>
        </p:nvSpPr>
        <p:spPr>
          <a:xfrm>
            <a:off x="1270000" y="2298700"/>
            <a:ext cx="10464800" cy="3302000"/>
          </a:xfrm>
          <a:prstGeom prst="rect">
            <a:avLst/>
          </a:prstGeom>
        </p:spPr>
        <p:txBody>
          <a:bodyPr>
            <a:normAutofit fontScale="90000"/>
          </a:bodyPr>
          <a:lstStyle/>
          <a:p>
            <a:pPr defTabSz="411479">
              <a:lnSpc>
                <a:spcPts val="9400"/>
              </a:lnSpc>
              <a:defRPr sz="1079">
                <a:latin typeface="Times"/>
                <a:ea typeface="Times"/>
                <a:cs typeface="Times"/>
                <a:sym typeface="Times"/>
              </a:defRPr>
            </a:pPr>
            <a:r>
              <a:rPr b="1" dirty="0"/>
              <a:t> </a:t>
            </a:r>
            <a:r>
              <a:rPr sz="6840" b="1" dirty="0">
                <a:latin typeface="Arial"/>
                <a:ea typeface="Arial"/>
                <a:cs typeface="Arial"/>
                <a:sym typeface="Arial"/>
              </a:rPr>
              <a:t>Why Does God Give Us Family?</a:t>
            </a:r>
          </a:p>
          <a:p>
            <a:pPr defTabSz="411479">
              <a:lnSpc>
                <a:spcPts val="9400"/>
              </a:lnSpc>
              <a:defRPr sz="6840">
                <a:latin typeface="Arial"/>
                <a:ea typeface="Arial"/>
                <a:cs typeface="Arial"/>
                <a:sym typeface="Arial"/>
              </a:defRPr>
            </a:pPr>
            <a:r>
              <a:rPr b="1" dirty="0" err="1"/>
              <a:t>神为什么设立家庭</a:t>
            </a:r>
            <a:r>
              <a:rPr b="1" dirty="0"/>
              <a:t>？</a:t>
            </a:r>
          </a:p>
        </p:txBody>
      </p:sp>
      <p:sp>
        <p:nvSpPr>
          <p:cNvPr id="120" name="Pastor Charles"/>
          <p:cNvSpPr txBox="1">
            <a:spLocks noGrp="1"/>
          </p:cNvSpPr>
          <p:nvPr>
            <p:ph type="subTitle" sz="quarter" idx="1"/>
          </p:nvPr>
        </p:nvSpPr>
        <p:spPr>
          <a:xfrm>
            <a:off x="1270000" y="6350000"/>
            <a:ext cx="10464800" cy="1130300"/>
          </a:xfrm>
          <a:prstGeom prst="rect">
            <a:avLst/>
          </a:prstGeom>
        </p:spPr>
        <p:txBody>
          <a:bodyPr/>
          <a:lstStyle/>
          <a:p>
            <a:r>
              <a:rPr b="1" dirty="0"/>
              <a:t>Pastor Charles</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Why did God design families？ 神为什么设计家庭？…"/>
          <p:cNvSpPr txBox="1"/>
          <p:nvPr/>
        </p:nvSpPr>
        <p:spPr>
          <a:xfrm>
            <a:off x="965745" y="593170"/>
            <a:ext cx="11073310" cy="65098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marL="583406" indent="-583406" algn="l" defTabSz="457200">
              <a:lnSpc>
                <a:spcPct val="120000"/>
              </a:lnSpc>
              <a:buSzPct val="145000"/>
              <a:buChar char="•"/>
              <a:defRPr sz="4200" b="0">
                <a:solidFill>
                  <a:srgbClr val="595959"/>
                </a:solidFill>
                <a:latin typeface="Arial"/>
                <a:ea typeface="Arial"/>
                <a:cs typeface="Arial"/>
                <a:sym typeface="Arial"/>
              </a:defRPr>
            </a:pPr>
            <a:r>
              <a:rPr dirty="0"/>
              <a:t>Why did God design families？</a:t>
            </a:r>
            <a:br>
              <a:rPr dirty="0"/>
            </a:br>
            <a:r>
              <a:rPr dirty="0" err="1"/>
              <a:t>神为什么设计家庭</a:t>
            </a:r>
            <a:r>
              <a:rPr dirty="0"/>
              <a:t>？</a:t>
            </a:r>
          </a:p>
          <a:p>
            <a:pPr marL="583406" indent="-583406" algn="l" defTabSz="457200">
              <a:lnSpc>
                <a:spcPct val="120000"/>
              </a:lnSpc>
              <a:buSzPct val="145000"/>
              <a:buChar char="•"/>
              <a:defRPr sz="4200" b="0">
                <a:solidFill>
                  <a:srgbClr val="595959"/>
                </a:solidFill>
                <a:latin typeface="Arial"/>
                <a:ea typeface="Arial"/>
                <a:cs typeface="Arial"/>
                <a:sym typeface="Arial"/>
              </a:defRPr>
            </a:pPr>
            <a:r>
              <a:rPr dirty="0"/>
              <a:t>How are families made?</a:t>
            </a:r>
            <a:br>
              <a:rPr dirty="0"/>
            </a:br>
            <a:r>
              <a:rPr dirty="0" err="1"/>
              <a:t>家庭是怎样组成的</a:t>
            </a:r>
            <a:r>
              <a:rPr dirty="0"/>
              <a:t>？</a:t>
            </a:r>
          </a:p>
          <a:p>
            <a:pPr marL="583406" indent="-583406" algn="l" defTabSz="457200">
              <a:lnSpc>
                <a:spcPct val="120000"/>
              </a:lnSpc>
              <a:spcBef>
                <a:spcPts val="2100"/>
              </a:spcBef>
              <a:buSzPct val="145000"/>
              <a:buChar char="•"/>
              <a:defRPr sz="4200" b="0">
                <a:solidFill>
                  <a:srgbClr val="595959"/>
                </a:solidFill>
                <a:latin typeface="Arial"/>
                <a:ea typeface="Arial"/>
                <a:cs typeface="Arial"/>
                <a:sym typeface="Arial"/>
              </a:defRPr>
            </a:pPr>
            <a:r>
              <a:rPr dirty="0"/>
              <a:t>Threats to the family.</a:t>
            </a:r>
            <a:br>
              <a:rPr dirty="0"/>
            </a:br>
            <a:r>
              <a:rPr dirty="0" err="1"/>
              <a:t>家庭面临的挑战</a:t>
            </a:r>
            <a:endParaRPr dirty="0"/>
          </a:p>
          <a:p>
            <a:pPr marL="583406" indent="-583406" algn="l" defTabSz="457200">
              <a:lnSpc>
                <a:spcPct val="120000"/>
              </a:lnSpc>
              <a:buSzPct val="145000"/>
              <a:buChar char="•"/>
              <a:defRPr sz="4200" b="0">
                <a:solidFill>
                  <a:srgbClr val="595959"/>
                </a:solidFill>
                <a:latin typeface="Arial"/>
                <a:ea typeface="Arial"/>
                <a:cs typeface="Arial"/>
                <a:sym typeface="Arial"/>
              </a:defRPr>
            </a:pPr>
            <a:r>
              <a:rPr dirty="0"/>
              <a:t>Hope for the family through Jesus.</a:t>
            </a:r>
            <a:br>
              <a:rPr dirty="0"/>
            </a:br>
            <a:r>
              <a:rPr lang="zh-CN" altLang="en-US" dirty="0"/>
              <a:t>藉由</a:t>
            </a:r>
            <a:r>
              <a:rPr dirty="0" err="1"/>
              <a:t>耶稣看到家庭的希望</a:t>
            </a:r>
            <a:endParaRPr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Why Did God Create the Family?…"/>
          <p:cNvSpPr txBox="1"/>
          <p:nvPr/>
        </p:nvSpPr>
        <p:spPr>
          <a:xfrm>
            <a:off x="612154" y="456297"/>
            <a:ext cx="9656490" cy="15799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pPr algn="l" defTabSz="457200">
              <a:defRPr sz="4800">
                <a:latin typeface="Arial"/>
                <a:ea typeface="Arial"/>
                <a:cs typeface="Arial"/>
                <a:sym typeface="Arial"/>
              </a:defRPr>
            </a:pPr>
            <a:r>
              <a:rPr dirty="0"/>
              <a:t>Why Did God Create the Family?</a:t>
            </a:r>
          </a:p>
          <a:p>
            <a:pPr algn="l" defTabSz="457200">
              <a:defRPr sz="4800">
                <a:latin typeface="Arial"/>
                <a:ea typeface="Arial"/>
                <a:cs typeface="Arial"/>
                <a:sym typeface="Arial"/>
              </a:defRPr>
            </a:pPr>
            <a:r>
              <a:rPr dirty="0" err="1"/>
              <a:t>神为什么创立家庭</a:t>
            </a:r>
            <a:r>
              <a:rPr dirty="0"/>
              <a:t>？</a:t>
            </a:r>
          </a:p>
        </p:txBody>
      </p:sp>
      <p:sp>
        <p:nvSpPr>
          <p:cNvPr id="125" name="“In the beginning God created the heavens and the earth. Now the earth was formless and empty, darkness was over the surface of the deep, and the Spirit of God was hovering over the waters.…"/>
          <p:cNvSpPr txBox="1"/>
          <p:nvPr/>
        </p:nvSpPr>
        <p:spPr>
          <a:xfrm>
            <a:off x="612154" y="2236968"/>
            <a:ext cx="11780491" cy="6565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l" defTabSz="457200">
              <a:defRPr sz="3200" b="0">
                <a:solidFill>
                  <a:srgbClr val="434343"/>
                </a:solidFill>
                <a:latin typeface="Arial"/>
                <a:ea typeface="Arial"/>
                <a:cs typeface="Arial"/>
                <a:sym typeface="Arial"/>
              </a:defRPr>
            </a:pPr>
            <a:r>
              <a:rPr sz="4200" dirty="0"/>
              <a:t>“In the beginning God created the heavens and the earth. Now the earth was formless and empty, darkness was over the surface of the deep, and the Spirit of God was hovering over the waters.</a:t>
            </a:r>
          </a:p>
          <a:p>
            <a:pPr algn="l" defTabSz="457200">
              <a:defRPr sz="3200" b="0">
                <a:solidFill>
                  <a:srgbClr val="434343"/>
                </a:solidFill>
                <a:latin typeface="Arial"/>
                <a:ea typeface="Arial"/>
                <a:cs typeface="Arial"/>
                <a:sym typeface="Arial"/>
              </a:defRPr>
            </a:pPr>
            <a:r>
              <a:rPr sz="4200" dirty="0"/>
              <a:t>And God said, “Let there be light,” and there was light.”</a:t>
            </a:r>
            <a:endParaRPr lang="en-US" sz="4200" dirty="0"/>
          </a:p>
          <a:p>
            <a:pPr algn="l" defTabSz="457200">
              <a:defRPr sz="3200" b="0">
                <a:solidFill>
                  <a:srgbClr val="434343"/>
                </a:solidFill>
                <a:latin typeface="Arial"/>
                <a:ea typeface="Arial"/>
                <a:cs typeface="Arial"/>
                <a:sym typeface="Arial"/>
              </a:defRPr>
            </a:pPr>
            <a:r>
              <a:rPr lang="en-US" altLang="zh-CN" sz="4200" dirty="0">
                <a:sym typeface="Arial"/>
              </a:rPr>
              <a:t>1 </a:t>
            </a:r>
            <a:r>
              <a:rPr lang="zh-CN" altLang="en-US" sz="4200" b="0" dirty="0">
                <a:sym typeface="Arial"/>
              </a:rPr>
              <a:t>起初，神创造天地。 </a:t>
            </a:r>
            <a:r>
              <a:rPr lang="en-US" altLang="zh-CN" sz="4200" baseline="30000" dirty="0">
                <a:sym typeface="Arial"/>
              </a:rPr>
              <a:t>2 </a:t>
            </a:r>
            <a:r>
              <a:rPr lang="zh-CN" altLang="en-US" sz="4200" b="0" dirty="0">
                <a:sym typeface="Arial"/>
              </a:rPr>
              <a:t>地是空虚混沌，渊面黑暗，神的灵运行在水面上。 </a:t>
            </a:r>
            <a:r>
              <a:rPr lang="en-US" altLang="zh-CN" sz="4200" baseline="30000" dirty="0">
                <a:sym typeface="Arial"/>
              </a:rPr>
              <a:t>3 </a:t>
            </a:r>
            <a:r>
              <a:rPr lang="zh-CN" altLang="en-US" sz="4200" b="0" dirty="0">
                <a:sym typeface="Arial"/>
              </a:rPr>
              <a:t>神说：“要有光。”就有了光。</a:t>
            </a:r>
            <a:endParaRPr sz="4200"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And God said...let there be sky...and dry ground...and seas……"/>
          <p:cNvSpPr txBox="1"/>
          <p:nvPr/>
        </p:nvSpPr>
        <p:spPr>
          <a:xfrm>
            <a:off x="274363" y="355049"/>
            <a:ext cx="12566993" cy="9043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l" defTabSz="457200">
              <a:spcBef>
                <a:spcPts val="2100"/>
              </a:spcBef>
              <a:defRPr sz="4000" b="0">
                <a:solidFill>
                  <a:srgbClr val="595959"/>
                </a:solidFill>
                <a:latin typeface="Arial"/>
                <a:ea typeface="Arial"/>
                <a:cs typeface="Arial"/>
                <a:sym typeface="Arial"/>
              </a:defRPr>
            </a:pPr>
            <a:r>
              <a:rPr sz="4200" dirty="0"/>
              <a:t>And God said...let there be sky...and dry ground...and seas…</a:t>
            </a:r>
            <a:endParaRPr sz="4200" dirty="0">
              <a:solidFill>
                <a:srgbClr val="000000"/>
              </a:solidFill>
              <a:latin typeface="Times"/>
              <a:ea typeface="Times"/>
              <a:cs typeface="Times"/>
              <a:sym typeface="Times"/>
            </a:endParaRPr>
          </a:p>
          <a:p>
            <a:pPr algn="l" defTabSz="457200">
              <a:spcBef>
                <a:spcPts val="2100"/>
              </a:spcBef>
              <a:defRPr sz="4000" b="0">
                <a:solidFill>
                  <a:srgbClr val="595959"/>
                </a:solidFill>
                <a:latin typeface="Arial"/>
                <a:ea typeface="Arial"/>
                <a:cs typeface="Arial"/>
                <a:sym typeface="Arial"/>
              </a:defRPr>
            </a:pPr>
            <a:r>
              <a:rPr sz="4200" dirty="0"/>
              <a:t>Then God said, “Let the land produce vegetation...let the water be filed with living creatures and let birds fill the sky...Let the land produce living creatures, livestock and wild animals…”</a:t>
            </a:r>
            <a:endParaRPr lang="en-US" sz="4200" dirty="0"/>
          </a:p>
          <a:p>
            <a:pPr algn="l" defTabSz="457200">
              <a:spcBef>
                <a:spcPts val="2100"/>
              </a:spcBef>
              <a:defRPr sz="4000" b="0">
                <a:solidFill>
                  <a:srgbClr val="595959"/>
                </a:solidFill>
                <a:latin typeface="Arial"/>
                <a:ea typeface="Arial"/>
                <a:cs typeface="Arial"/>
                <a:sym typeface="Arial"/>
              </a:defRPr>
            </a:pPr>
            <a:r>
              <a:rPr lang="en-US" altLang="zh-CN" sz="4200" baseline="30000" dirty="0">
                <a:sym typeface="Arial"/>
              </a:rPr>
              <a:t>9 </a:t>
            </a:r>
            <a:r>
              <a:rPr lang="zh-CN" altLang="en-US" sz="4200" b="0" dirty="0">
                <a:sym typeface="Arial"/>
              </a:rPr>
              <a:t>神说：“天下的水要聚在一处，使旱地露出来。”事就这样成了。 </a:t>
            </a:r>
            <a:r>
              <a:rPr lang="en-US" altLang="zh-CN" sz="4200" baseline="30000" dirty="0">
                <a:sym typeface="Arial"/>
              </a:rPr>
              <a:t>10 </a:t>
            </a:r>
            <a:r>
              <a:rPr lang="zh-CN" altLang="en-US" sz="4200" b="0" dirty="0">
                <a:sym typeface="Arial"/>
              </a:rPr>
              <a:t>神称旱地为地，称水的聚处为海</a:t>
            </a:r>
            <a:r>
              <a:rPr lang="en-US" altLang="zh-CN" sz="4200" b="0" dirty="0">
                <a:sym typeface="Arial"/>
              </a:rPr>
              <a:t>…</a:t>
            </a:r>
            <a:r>
              <a:rPr lang="zh-CN" altLang="en-US" sz="4200" b="0" dirty="0">
                <a:sym typeface="Arial"/>
              </a:rPr>
              <a:t> </a:t>
            </a:r>
            <a:r>
              <a:rPr lang="en-US" altLang="zh-CN" sz="4200" baseline="30000" dirty="0">
                <a:sym typeface="Arial"/>
              </a:rPr>
              <a:t>11 </a:t>
            </a:r>
            <a:r>
              <a:rPr lang="zh-CN" altLang="en-US" sz="4200" b="0" dirty="0">
                <a:sym typeface="Arial"/>
              </a:rPr>
              <a:t>神说：“地要发生青草和结种子的菜蔬，并结果子的树木，各从其类，果子都包着核。</a:t>
            </a:r>
            <a:r>
              <a:rPr lang="en-US" altLang="zh-CN" sz="4200" b="0" dirty="0">
                <a:sym typeface="Arial"/>
              </a:rPr>
              <a:t>…</a:t>
            </a:r>
            <a:r>
              <a:rPr lang="en-US" altLang="zh-CN" sz="4200" b="0" baseline="30000" dirty="0">
                <a:sym typeface="Arial"/>
              </a:rPr>
              <a:t>20</a:t>
            </a:r>
            <a:r>
              <a:rPr lang="en-US" altLang="zh-CN" sz="4200" b="0" dirty="0">
                <a:sym typeface="Arial"/>
              </a:rPr>
              <a:t> </a:t>
            </a:r>
            <a:r>
              <a:rPr lang="zh-CN" altLang="en-US" sz="4200" b="0" dirty="0">
                <a:sym typeface="Arial"/>
              </a:rPr>
              <a:t>“水要多多滋生有生命的物，要有雀鸟飞在地面以上、天空之中。”</a:t>
            </a:r>
            <a:r>
              <a:rPr lang="en-US" altLang="zh-CN" sz="4200" baseline="30000" dirty="0">
                <a:sym typeface="Arial"/>
              </a:rPr>
              <a:t>  </a:t>
            </a:r>
            <a:r>
              <a:rPr lang="en-US" altLang="zh-CN" sz="4200" b="0" dirty="0">
                <a:sym typeface="Arial"/>
              </a:rPr>
              <a:t>…</a:t>
            </a:r>
            <a:r>
              <a:rPr lang="en-US" altLang="zh-CN" sz="4200" baseline="30000" dirty="0">
                <a:sym typeface="Arial"/>
              </a:rPr>
              <a:t> 24</a:t>
            </a:r>
            <a:r>
              <a:rPr lang="zh-CN" altLang="en-US" sz="4200" b="0" dirty="0">
                <a:sym typeface="Arial"/>
              </a:rPr>
              <a:t>“地要生出活物来，各从其类；牲畜、昆虫、野兽，各从其类。”</a:t>
            </a:r>
            <a:endParaRPr sz="4200" dirty="0">
              <a:solidFill>
                <a:srgbClr val="000000"/>
              </a:solidFill>
              <a:latin typeface="Times"/>
              <a:ea typeface="Times"/>
              <a:cs typeface="Times"/>
              <a:sym typeface="Times"/>
            </a:endParaRP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Then God said, “Let us make mankind in our image, in our likeness, so they may rule over fish and birds and animals……"/>
          <p:cNvSpPr txBox="1"/>
          <p:nvPr/>
        </p:nvSpPr>
        <p:spPr>
          <a:xfrm>
            <a:off x="208309" y="742335"/>
            <a:ext cx="12588182" cy="826893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l" defTabSz="457200">
              <a:spcBef>
                <a:spcPts val="2100"/>
              </a:spcBef>
              <a:defRPr sz="3200" b="0">
                <a:solidFill>
                  <a:srgbClr val="434343"/>
                </a:solidFill>
                <a:latin typeface="Arial"/>
                <a:ea typeface="Arial"/>
                <a:cs typeface="Arial"/>
                <a:sym typeface="Arial"/>
              </a:defRPr>
            </a:pPr>
            <a:r>
              <a:rPr sz="4400" dirty="0"/>
              <a:t>Then God said, “Let us make mankind in our image, in our likeness, so they may rule over fish and birds and animals…</a:t>
            </a:r>
            <a:endParaRPr sz="4400" dirty="0">
              <a:solidFill>
                <a:srgbClr val="000000"/>
              </a:solidFill>
              <a:latin typeface="Times"/>
              <a:ea typeface="Times"/>
              <a:cs typeface="Times"/>
              <a:sym typeface="Times"/>
            </a:endParaRPr>
          </a:p>
          <a:p>
            <a:pPr marL="677333" algn="l" defTabSz="457200">
              <a:spcBef>
                <a:spcPts val="1400"/>
              </a:spcBef>
              <a:defRPr sz="3200" b="0">
                <a:solidFill>
                  <a:srgbClr val="434343"/>
                </a:solidFill>
                <a:latin typeface="Arial"/>
                <a:ea typeface="Arial"/>
                <a:cs typeface="Arial"/>
                <a:sym typeface="Arial"/>
              </a:defRPr>
            </a:pPr>
            <a:r>
              <a:rPr sz="4400" dirty="0"/>
              <a:t>‘So God created mankind in his own image,</a:t>
            </a:r>
            <a:endParaRPr sz="4400" dirty="0">
              <a:solidFill>
                <a:srgbClr val="000000"/>
              </a:solidFill>
              <a:latin typeface="Times"/>
              <a:ea typeface="Times"/>
              <a:cs typeface="Times"/>
              <a:sym typeface="Times"/>
            </a:endParaRPr>
          </a:p>
          <a:p>
            <a:pPr marL="677333" algn="l" defTabSz="457200">
              <a:spcBef>
                <a:spcPts val="1400"/>
              </a:spcBef>
              <a:defRPr sz="3200" b="0">
                <a:solidFill>
                  <a:srgbClr val="434343"/>
                </a:solidFill>
                <a:latin typeface="Arial"/>
                <a:ea typeface="Arial"/>
                <a:cs typeface="Arial"/>
                <a:sym typeface="Arial"/>
              </a:defRPr>
            </a:pPr>
            <a:r>
              <a:rPr sz="4400" dirty="0"/>
              <a:t>    in the image of God he created them;</a:t>
            </a:r>
            <a:endParaRPr sz="4400" dirty="0">
              <a:solidFill>
                <a:srgbClr val="000000"/>
              </a:solidFill>
              <a:latin typeface="Times"/>
              <a:ea typeface="Times"/>
              <a:cs typeface="Times"/>
              <a:sym typeface="Times"/>
            </a:endParaRPr>
          </a:p>
          <a:p>
            <a:pPr marL="677333" algn="l" defTabSz="457200">
              <a:spcBef>
                <a:spcPts val="1400"/>
              </a:spcBef>
              <a:defRPr sz="3200" b="0">
                <a:solidFill>
                  <a:srgbClr val="434343"/>
                </a:solidFill>
                <a:latin typeface="Arial"/>
                <a:ea typeface="Arial"/>
                <a:cs typeface="Arial"/>
                <a:sym typeface="Arial"/>
              </a:defRPr>
            </a:pPr>
            <a:r>
              <a:rPr sz="4400" dirty="0"/>
              <a:t>    male and female he created them.’</a:t>
            </a:r>
            <a:endParaRPr lang="en-US" sz="4400" dirty="0">
              <a:sym typeface="Arial"/>
            </a:endParaRPr>
          </a:p>
          <a:p>
            <a:pPr marL="677333" algn="l" defTabSz="457200">
              <a:spcBef>
                <a:spcPts val="1400"/>
              </a:spcBef>
              <a:defRPr sz="3200" b="0">
                <a:solidFill>
                  <a:srgbClr val="434343"/>
                </a:solidFill>
                <a:latin typeface="Arial"/>
                <a:ea typeface="Arial"/>
                <a:cs typeface="Arial"/>
                <a:sym typeface="Arial"/>
              </a:defRPr>
            </a:pPr>
            <a:r>
              <a:rPr lang="en-US" altLang="zh-CN" sz="4400" baseline="30000" dirty="0">
                <a:sym typeface="Arial"/>
              </a:rPr>
              <a:t>26 </a:t>
            </a:r>
            <a:r>
              <a:rPr lang="zh-CN" altLang="en-US" sz="4400" b="0" dirty="0">
                <a:sym typeface="Arial"/>
              </a:rPr>
              <a:t>神说：“我们要照着我们的形象，按着我们的样式造人，使他们管理海里的鱼、空中的鸟、地上的牲畜和全地，并地上所爬的一切昆虫。” </a:t>
            </a:r>
            <a:r>
              <a:rPr lang="en-US" altLang="zh-CN" sz="4400" baseline="30000" dirty="0">
                <a:sym typeface="Arial"/>
              </a:rPr>
              <a:t>27 </a:t>
            </a:r>
            <a:r>
              <a:rPr lang="zh-CN" altLang="en-US" sz="4400" b="0" dirty="0">
                <a:sym typeface="Arial"/>
              </a:rPr>
              <a:t>神就照着自己的形象造人，乃是照着他的形象，造男造女。</a:t>
            </a:r>
            <a:endParaRPr sz="4400" dirty="0">
              <a:solidFill>
                <a:srgbClr val="000000"/>
              </a:solidFill>
              <a:latin typeface="Times"/>
              <a:ea typeface="Times"/>
              <a:cs typeface="Times"/>
              <a:sym typeface="Times"/>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God blessed them and said to them, “Be fruitful and increase in number; fill the earth and subdue it. Rule over the fish in the sea and the birds in the sky and over every living creature that moves on the ground.”…"/>
          <p:cNvSpPr txBox="1"/>
          <p:nvPr/>
        </p:nvSpPr>
        <p:spPr>
          <a:xfrm>
            <a:off x="353069" y="516632"/>
            <a:ext cx="12298661" cy="872033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l" defTabSz="457200">
              <a:defRPr sz="3200" b="0">
                <a:solidFill>
                  <a:srgbClr val="434343"/>
                </a:solidFill>
                <a:latin typeface="Arial"/>
                <a:ea typeface="Arial"/>
                <a:cs typeface="Arial"/>
                <a:sym typeface="Arial"/>
              </a:defRPr>
            </a:pPr>
            <a:r>
              <a:rPr sz="4400" dirty="0"/>
              <a:t>God blessed them and said to them, “Be fruitful and increase in number; fill the earth and subdue it. Rule over the fish in the sea and the birds in the sky and over every living creature that moves on the ground.”</a:t>
            </a:r>
          </a:p>
          <a:p>
            <a:pPr algn="r" defTabSz="457200">
              <a:defRPr sz="3200" b="0">
                <a:solidFill>
                  <a:srgbClr val="434343"/>
                </a:solidFill>
                <a:latin typeface="Arial"/>
                <a:ea typeface="Arial"/>
                <a:cs typeface="Arial"/>
                <a:sym typeface="Arial"/>
              </a:defRPr>
            </a:pPr>
            <a:endParaRPr sz="4400" dirty="0"/>
          </a:p>
          <a:p>
            <a:pPr algn="r" defTabSz="457200">
              <a:defRPr sz="3200" b="0">
                <a:solidFill>
                  <a:srgbClr val="434343"/>
                </a:solidFill>
                <a:latin typeface="Arial"/>
                <a:ea typeface="Arial"/>
                <a:cs typeface="Arial"/>
                <a:sym typeface="Arial"/>
              </a:defRPr>
            </a:pPr>
            <a:r>
              <a:rPr sz="4400" dirty="0" err="1"/>
              <a:t>Exerpts</a:t>
            </a:r>
            <a:r>
              <a:rPr sz="4400" dirty="0"/>
              <a:t> from Genesis 1</a:t>
            </a:r>
            <a:endParaRPr lang="en-US" sz="4400" dirty="0"/>
          </a:p>
          <a:p>
            <a:pPr algn="r" defTabSz="457200">
              <a:defRPr sz="3200" b="0">
                <a:solidFill>
                  <a:srgbClr val="434343"/>
                </a:solidFill>
                <a:latin typeface="Arial"/>
                <a:ea typeface="Arial"/>
                <a:cs typeface="Arial"/>
                <a:sym typeface="Arial"/>
              </a:defRPr>
            </a:pPr>
            <a:endParaRPr lang="en-US" sz="4400" dirty="0"/>
          </a:p>
          <a:p>
            <a:pPr algn="l" defTabSz="457200">
              <a:defRPr sz="3200" b="0">
                <a:solidFill>
                  <a:srgbClr val="434343"/>
                </a:solidFill>
                <a:latin typeface="Arial"/>
                <a:ea typeface="Arial"/>
                <a:cs typeface="Arial"/>
                <a:sym typeface="Arial"/>
              </a:defRPr>
            </a:pPr>
            <a:r>
              <a:rPr lang="zh-CN" altLang="en-US" sz="4400" b="0" dirty="0">
                <a:sym typeface="Arial"/>
              </a:rPr>
              <a:t> </a:t>
            </a:r>
            <a:r>
              <a:rPr lang="en-US" altLang="zh-CN" sz="4400" baseline="30000" dirty="0">
                <a:sym typeface="Arial"/>
              </a:rPr>
              <a:t>28 </a:t>
            </a:r>
            <a:r>
              <a:rPr lang="zh-CN" altLang="en-US" sz="4400" b="0" dirty="0">
                <a:sym typeface="Arial"/>
              </a:rPr>
              <a:t>神就赐福给他们，又对他们说：“要生养众多，遍满地面，治理这地，也要管理海里的鱼、空中的鸟和地上各样行动的活物。”</a:t>
            </a:r>
            <a:endParaRPr lang="en-US" altLang="zh-CN" sz="4400" b="0" dirty="0">
              <a:sym typeface="Arial"/>
            </a:endParaRPr>
          </a:p>
          <a:p>
            <a:pPr algn="r" defTabSz="457200">
              <a:defRPr sz="3200" b="0">
                <a:solidFill>
                  <a:srgbClr val="434343"/>
                </a:solidFill>
                <a:latin typeface="Arial"/>
                <a:ea typeface="Arial"/>
                <a:cs typeface="Arial"/>
                <a:sym typeface="Arial"/>
              </a:defRPr>
            </a:pPr>
            <a:r>
              <a:rPr lang="zh-CN" altLang="en-US" sz="4400" b="0" dirty="0">
                <a:sym typeface="Arial"/>
              </a:rPr>
              <a:t>节选自</a:t>
            </a:r>
            <a:r>
              <a:rPr lang="en-US" altLang="zh-CN" sz="4400" b="0" dirty="0">
                <a:sym typeface="Arial"/>
              </a:rPr>
              <a:t>【</a:t>
            </a:r>
            <a:r>
              <a:rPr lang="zh-CN" altLang="en-US" sz="4400" b="0" dirty="0">
                <a:sym typeface="Arial"/>
              </a:rPr>
              <a:t>创世纪 </a:t>
            </a:r>
            <a:r>
              <a:rPr lang="en-US" altLang="zh-CN" sz="4400" b="0" dirty="0">
                <a:sym typeface="Arial"/>
              </a:rPr>
              <a:t>1 】</a:t>
            </a:r>
            <a:endParaRPr lang="en-US" sz="4400" dirty="0"/>
          </a:p>
          <a:p>
            <a:pPr algn="r" defTabSz="457200">
              <a:defRPr sz="3200" b="0">
                <a:solidFill>
                  <a:srgbClr val="434343"/>
                </a:solidFill>
                <a:latin typeface="Arial"/>
                <a:ea typeface="Arial"/>
                <a:cs typeface="Arial"/>
                <a:sym typeface="Arial"/>
              </a:defRPr>
            </a:pPr>
            <a:endParaRPr sz="3600" dirty="0"/>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Why Did God Design Families…"/>
          <p:cNvSpPr txBox="1"/>
          <p:nvPr/>
        </p:nvSpPr>
        <p:spPr>
          <a:xfrm>
            <a:off x="513804" y="471746"/>
            <a:ext cx="8101577" cy="14568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pPr algn="l" defTabSz="457200">
              <a:defRPr sz="4800">
                <a:latin typeface="Arial"/>
                <a:ea typeface="Arial"/>
                <a:cs typeface="Arial"/>
                <a:sym typeface="Arial"/>
              </a:defRPr>
            </a:pPr>
            <a:r>
              <a:rPr sz="4400" dirty="0"/>
              <a:t>Why Did God Design Families</a:t>
            </a:r>
          </a:p>
          <a:p>
            <a:pPr algn="l" defTabSz="457200">
              <a:defRPr sz="4200">
                <a:latin typeface="Times"/>
                <a:ea typeface="Times"/>
                <a:cs typeface="Times"/>
                <a:sym typeface="Times"/>
              </a:defRPr>
            </a:pPr>
            <a:r>
              <a:rPr sz="4400" dirty="0" err="1"/>
              <a:t>神为什么设立家庭</a:t>
            </a:r>
            <a:endParaRPr sz="4400" b="0" dirty="0"/>
          </a:p>
        </p:txBody>
      </p:sp>
      <p:sp>
        <p:nvSpPr>
          <p:cNvPr id="134" name="As a Plan of Development 建造的计划…"/>
          <p:cNvSpPr txBox="1"/>
          <p:nvPr/>
        </p:nvSpPr>
        <p:spPr>
          <a:xfrm>
            <a:off x="772222" y="2288928"/>
            <a:ext cx="12429084" cy="55425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marL="457200" indent="-317500" algn="l" defTabSz="457200">
              <a:buClr>
                <a:srgbClr val="595959"/>
              </a:buClr>
              <a:buSzPct val="145000"/>
              <a:buFont typeface="Arial"/>
              <a:buChar char="•"/>
              <a:defRPr sz="4000" b="0">
                <a:solidFill>
                  <a:srgbClr val="595959"/>
                </a:solidFill>
                <a:latin typeface="Arial"/>
                <a:ea typeface="Arial"/>
                <a:cs typeface="Arial"/>
                <a:sym typeface="Arial"/>
              </a:defRPr>
            </a:pPr>
            <a:r>
              <a:rPr sz="4200" dirty="0"/>
              <a:t>As a Plan of Development</a:t>
            </a:r>
            <a:br>
              <a:rPr sz="4200" dirty="0"/>
            </a:br>
            <a:r>
              <a:rPr sz="4200" dirty="0" err="1"/>
              <a:t>建造的计划</a:t>
            </a:r>
            <a:endParaRPr sz="4200" dirty="0"/>
          </a:p>
          <a:p>
            <a:pPr marL="457200" indent="-317500" algn="l" defTabSz="457200">
              <a:buClr>
                <a:srgbClr val="595959"/>
              </a:buClr>
              <a:buSzPct val="145000"/>
              <a:buFont typeface="Arial"/>
              <a:buChar char="•"/>
              <a:defRPr sz="4000" b="0">
                <a:solidFill>
                  <a:srgbClr val="595959"/>
                </a:solidFill>
                <a:latin typeface="Arial"/>
                <a:ea typeface="Arial"/>
                <a:cs typeface="Arial"/>
                <a:sym typeface="Arial"/>
              </a:defRPr>
            </a:pPr>
            <a:r>
              <a:rPr sz="4200" dirty="0"/>
              <a:t>To Represent God’s goodness</a:t>
            </a:r>
            <a:br>
              <a:rPr sz="4200" dirty="0"/>
            </a:br>
            <a:r>
              <a:rPr sz="4200" dirty="0" err="1"/>
              <a:t>代表神的美善</a:t>
            </a:r>
            <a:endParaRPr sz="4200" dirty="0"/>
          </a:p>
          <a:p>
            <a:pPr marL="457200" indent="-317500" algn="l" defTabSz="457200">
              <a:spcBef>
                <a:spcPts val="2100"/>
              </a:spcBef>
              <a:buClr>
                <a:srgbClr val="595959"/>
              </a:buClr>
              <a:buSzPct val="145000"/>
              <a:buFont typeface="Arial"/>
              <a:buChar char="•"/>
              <a:defRPr sz="4000" b="0">
                <a:solidFill>
                  <a:srgbClr val="595959"/>
                </a:solidFill>
                <a:latin typeface="Arial"/>
                <a:ea typeface="Arial"/>
                <a:cs typeface="Arial"/>
                <a:sym typeface="Arial"/>
              </a:defRPr>
            </a:pPr>
            <a:r>
              <a:rPr sz="4200" dirty="0"/>
              <a:t>To Reproduce</a:t>
            </a:r>
            <a:br>
              <a:rPr sz="4200" dirty="0"/>
            </a:br>
            <a:r>
              <a:rPr sz="4200" dirty="0" err="1"/>
              <a:t>增殖</a:t>
            </a:r>
            <a:endParaRPr sz="4200" dirty="0"/>
          </a:p>
          <a:p>
            <a:pPr marL="457200" indent="-317500" algn="l" defTabSz="457200">
              <a:buClr>
                <a:srgbClr val="595959"/>
              </a:buClr>
              <a:buSzPct val="145000"/>
              <a:buFont typeface="Arial"/>
              <a:buChar char="•"/>
              <a:defRPr sz="4000" b="0">
                <a:solidFill>
                  <a:srgbClr val="595959"/>
                </a:solidFill>
                <a:latin typeface="Arial"/>
                <a:ea typeface="Arial"/>
                <a:cs typeface="Arial"/>
                <a:sym typeface="Arial"/>
              </a:defRPr>
            </a:pPr>
            <a:r>
              <a:rPr sz="4200" dirty="0"/>
              <a:t>To Rule (manage) the other creatures</a:t>
            </a:r>
            <a:br>
              <a:rPr sz="4200" dirty="0"/>
            </a:br>
            <a:r>
              <a:rPr sz="4200" dirty="0" err="1"/>
              <a:t>管理其它受造之物</a:t>
            </a:r>
            <a:endParaRPr sz="4200" dirty="0"/>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How Are Families Formed? 家庭是如何形成的？"/>
          <p:cNvSpPr txBox="1"/>
          <p:nvPr/>
        </p:nvSpPr>
        <p:spPr>
          <a:xfrm>
            <a:off x="692050" y="910868"/>
            <a:ext cx="7708842" cy="15183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pPr algn="l" defTabSz="457200">
              <a:defRPr sz="4800">
                <a:latin typeface="Arial"/>
                <a:ea typeface="Arial"/>
                <a:cs typeface="Arial"/>
                <a:sym typeface="Arial"/>
              </a:defRPr>
            </a:pPr>
            <a:r>
              <a:rPr sz="4600" dirty="0"/>
              <a:t>How Are Families Formed?</a:t>
            </a:r>
            <a:br>
              <a:rPr sz="4600" dirty="0"/>
            </a:br>
            <a:r>
              <a:rPr sz="4600" dirty="0" err="1"/>
              <a:t>家庭是如何形成的</a:t>
            </a:r>
            <a:r>
              <a:rPr sz="4600" dirty="0"/>
              <a:t>？</a:t>
            </a:r>
          </a:p>
        </p:txBody>
      </p:sp>
      <p:sp>
        <p:nvSpPr>
          <p:cNvPr id="137" name="Marriage…"/>
          <p:cNvSpPr txBox="1"/>
          <p:nvPr/>
        </p:nvSpPr>
        <p:spPr>
          <a:xfrm>
            <a:off x="692050" y="2492951"/>
            <a:ext cx="12257634" cy="5510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marL="666750" indent="-666750" algn="l" defTabSz="457200">
              <a:lnSpc>
                <a:spcPct val="150000"/>
              </a:lnSpc>
              <a:buSzPct val="145000"/>
              <a:buChar char="•"/>
              <a:defRPr sz="4800" b="0">
                <a:solidFill>
                  <a:srgbClr val="595959"/>
                </a:solidFill>
                <a:latin typeface="Arial"/>
                <a:ea typeface="Arial"/>
                <a:cs typeface="Arial"/>
                <a:sym typeface="Arial"/>
              </a:defRPr>
            </a:pPr>
            <a:r>
              <a:rPr dirty="0"/>
              <a:t>Marriage</a:t>
            </a:r>
            <a:r>
              <a:rPr lang="en-US" dirty="0"/>
              <a:t> </a:t>
            </a:r>
            <a:r>
              <a:rPr lang="zh-CN" altLang="en-US" dirty="0"/>
              <a:t>婚姻</a:t>
            </a:r>
            <a:endParaRPr dirty="0"/>
          </a:p>
          <a:p>
            <a:pPr marL="1574800" lvl="2" indent="-685800" algn="l" defTabSz="457200">
              <a:lnSpc>
                <a:spcPct val="150000"/>
              </a:lnSpc>
              <a:buSzPct val="145000"/>
              <a:buFont typeface="Courier New" panose="02070309020205020404" pitchFamily="49" charset="0"/>
              <a:buChar char="o"/>
              <a:defRPr sz="4800" b="0">
                <a:solidFill>
                  <a:srgbClr val="595959"/>
                </a:solidFill>
                <a:latin typeface="Arial"/>
                <a:ea typeface="Arial"/>
                <a:cs typeface="Arial"/>
                <a:sym typeface="Arial"/>
              </a:defRPr>
            </a:pPr>
            <a:r>
              <a:rPr dirty="0"/>
              <a:t>Equality</a:t>
            </a:r>
            <a:r>
              <a:rPr lang="en-US" dirty="0"/>
              <a:t> </a:t>
            </a:r>
            <a:r>
              <a:rPr lang="zh-CN" altLang="en-US" dirty="0"/>
              <a:t>性别平等</a:t>
            </a:r>
            <a:endParaRPr dirty="0"/>
          </a:p>
          <a:p>
            <a:pPr marL="1574800" lvl="2" indent="-685800" algn="l" defTabSz="457200">
              <a:lnSpc>
                <a:spcPct val="150000"/>
              </a:lnSpc>
              <a:buSzPct val="145000"/>
              <a:buFont typeface="Courier New" panose="02070309020205020404" pitchFamily="49" charset="0"/>
              <a:buChar char="o"/>
              <a:defRPr sz="4800" b="0">
                <a:solidFill>
                  <a:srgbClr val="595959"/>
                </a:solidFill>
                <a:latin typeface="Arial"/>
                <a:ea typeface="Arial"/>
                <a:cs typeface="Arial"/>
                <a:sym typeface="Arial"/>
              </a:defRPr>
            </a:pPr>
            <a:r>
              <a:rPr dirty="0"/>
              <a:t>Monogamy</a:t>
            </a:r>
            <a:r>
              <a:rPr lang="en-US" dirty="0"/>
              <a:t> </a:t>
            </a:r>
            <a:r>
              <a:rPr lang="zh-CN" altLang="en-US" dirty="0"/>
              <a:t>一夫一妻</a:t>
            </a:r>
            <a:endParaRPr dirty="0"/>
          </a:p>
          <a:p>
            <a:pPr marL="1574800" lvl="2" indent="-685800" algn="l" defTabSz="457200">
              <a:lnSpc>
                <a:spcPct val="150000"/>
              </a:lnSpc>
              <a:buSzPct val="145000"/>
              <a:buFont typeface="Courier New" panose="02070309020205020404" pitchFamily="49" charset="0"/>
              <a:buChar char="o"/>
              <a:defRPr sz="4800" b="0">
                <a:solidFill>
                  <a:srgbClr val="595959"/>
                </a:solidFill>
                <a:latin typeface="Arial"/>
                <a:ea typeface="Arial"/>
                <a:cs typeface="Arial"/>
                <a:sym typeface="Arial"/>
              </a:defRPr>
            </a:pPr>
            <a:r>
              <a:rPr dirty="0"/>
              <a:t>Covenant </a:t>
            </a:r>
            <a:r>
              <a:rPr lang="zh-CN" altLang="en-US" dirty="0"/>
              <a:t>立约承诺</a:t>
            </a:r>
            <a:endParaRPr dirty="0"/>
          </a:p>
          <a:p>
            <a:pPr marL="1574800" lvl="2" indent="-685800" algn="l" defTabSz="457200">
              <a:lnSpc>
                <a:spcPct val="150000"/>
              </a:lnSpc>
              <a:buSzPct val="145000"/>
              <a:buFont typeface="Courier New" panose="02070309020205020404" pitchFamily="49" charset="0"/>
              <a:buChar char="o"/>
              <a:defRPr sz="4800" b="0">
                <a:solidFill>
                  <a:srgbClr val="595959"/>
                </a:solidFill>
                <a:latin typeface="Arial"/>
                <a:ea typeface="Arial"/>
                <a:cs typeface="Arial"/>
                <a:sym typeface="Arial"/>
              </a:defRPr>
            </a:pPr>
            <a:r>
              <a:rPr dirty="0"/>
              <a:t>Exclusivity</a:t>
            </a:r>
            <a:r>
              <a:rPr lang="en-US" dirty="0"/>
              <a:t> </a:t>
            </a:r>
            <a:r>
              <a:rPr lang="zh-CN" altLang="en-US" dirty="0"/>
              <a:t>独占排他</a:t>
            </a:r>
            <a:endParaRPr dirty="0"/>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Threats to the Family"/>
          <p:cNvSpPr txBox="1"/>
          <p:nvPr/>
        </p:nvSpPr>
        <p:spPr>
          <a:xfrm>
            <a:off x="291188" y="265596"/>
            <a:ext cx="6303008" cy="15799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11200"/>
              </a:lnSpc>
              <a:defRPr sz="4800">
                <a:latin typeface="Arial"/>
                <a:ea typeface="Arial"/>
                <a:cs typeface="Arial"/>
                <a:sym typeface="Arial"/>
              </a:defRPr>
            </a:lvl1pPr>
          </a:lstStyle>
          <a:p>
            <a:pPr>
              <a:lnSpc>
                <a:spcPct val="100000"/>
              </a:lnSpc>
            </a:pPr>
            <a:r>
              <a:rPr dirty="0"/>
              <a:t>Threats to the Family</a:t>
            </a:r>
            <a:endParaRPr lang="en-US" dirty="0"/>
          </a:p>
          <a:p>
            <a:pPr>
              <a:lnSpc>
                <a:spcPct val="100000"/>
              </a:lnSpc>
            </a:pPr>
            <a:r>
              <a:rPr lang="zh-CN" altLang="en-US" dirty="0"/>
              <a:t>家庭受到威胁</a:t>
            </a:r>
            <a:endParaRPr dirty="0"/>
          </a:p>
        </p:txBody>
      </p:sp>
      <p:sp>
        <p:nvSpPr>
          <p:cNvPr id="140" name="Marriage and family were created by God. When people disobeyed God, marriage and family were the first things affected.…"/>
          <p:cNvSpPr txBox="1"/>
          <p:nvPr/>
        </p:nvSpPr>
        <p:spPr>
          <a:xfrm>
            <a:off x="231793" y="1845516"/>
            <a:ext cx="12724806" cy="73123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l" defTabSz="457200">
              <a:lnSpc>
                <a:spcPct val="150000"/>
              </a:lnSpc>
              <a:spcBef>
                <a:spcPts val="2100"/>
              </a:spcBef>
              <a:defRPr sz="4000" b="0">
                <a:solidFill>
                  <a:srgbClr val="595959"/>
                </a:solidFill>
                <a:latin typeface="Arial"/>
                <a:ea typeface="Arial"/>
                <a:cs typeface="Arial"/>
                <a:sym typeface="Arial"/>
              </a:defRPr>
            </a:pPr>
            <a:r>
              <a:rPr sz="4200" dirty="0"/>
              <a:t>Marriage and family were created by God. When people disobeyed God, marriage and family were the first things affected.</a:t>
            </a:r>
            <a:r>
              <a:rPr lang="en-US" sz="4200" dirty="0"/>
              <a:t> </a:t>
            </a:r>
            <a:r>
              <a:rPr lang="zh-CN" altLang="en-US" sz="4200" dirty="0"/>
              <a:t>婚姻和家庭本由神创建</a:t>
            </a:r>
            <a:r>
              <a:rPr lang="en-US" altLang="zh-CN" sz="4200" dirty="0"/>
              <a:t>,</a:t>
            </a:r>
            <a:r>
              <a:rPr lang="zh-CN" altLang="en-US" sz="4200" dirty="0"/>
              <a:t> 但当人悖逆了神，婚姻和家庭也收到牵连。</a:t>
            </a:r>
            <a:endParaRPr sz="4200" dirty="0">
              <a:solidFill>
                <a:srgbClr val="000000"/>
              </a:solidFill>
              <a:latin typeface="Times"/>
              <a:ea typeface="Times"/>
              <a:cs typeface="Times"/>
              <a:sym typeface="Times"/>
            </a:endParaRPr>
          </a:p>
          <a:p>
            <a:pPr marL="457200" indent="-317500" algn="l" defTabSz="457200">
              <a:lnSpc>
                <a:spcPct val="150000"/>
              </a:lnSpc>
              <a:buClr>
                <a:srgbClr val="595959"/>
              </a:buClr>
              <a:buSzPct val="145000"/>
              <a:buFont typeface="Arial"/>
              <a:buChar char="•"/>
              <a:defRPr sz="4000" b="0">
                <a:solidFill>
                  <a:srgbClr val="595959"/>
                </a:solidFill>
                <a:latin typeface="Arial"/>
                <a:ea typeface="Arial"/>
                <a:cs typeface="Arial"/>
                <a:sym typeface="Arial"/>
              </a:defRPr>
            </a:pPr>
            <a:r>
              <a:rPr sz="4200" dirty="0"/>
              <a:t>Shame and hiding</a:t>
            </a:r>
            <a:r>
              <a:rPr lang="en-US" sz="4200" dirty="0"/>
              <a:t> </a:t>
            </a:r>
            <a:r>
              <a:rPr lang="zh-CN" altLang="en-US" sz="4200" dirty="0"/>
              <a:t>羞耻、躲藏</a:t>
            </a:r>
            <a:endParaRPr sz="4200" dirty="0"/>
          </a:p>
          <a:p>
            <a:pPr marL="457200" indent="-317500" algn="l" defTabSz="457200">
              <a:lnSpc>
                <a:spcPct val="150000"/>
              </a:lnSpc>
              <a:spcBef>
                <a:spcPts val="2100"/>
              </a:spcBef>
              <a:buClr>
                <a:srgbClr val="595959"/>
              </a:buClr>
              <a:buSzPct val="145000"/>
              <a:buFont typeface="Arial"/>
              <a:buChar char="•"/>
              <a:defRPr sz="4000" b="0">
                <a:solidFill>
                  <a:srgbClr val="595959"/>
                </a:solidFill>
                <a:latin typeface="Arial"/>
                <a:ea typeface="Arial"/>
                <a:cs typeface="Arial"/>
                <a:sym typeface="Arial"/>
              </a:defRPr>
            </a:pPr>
            <a:r>
              <a:rPr sz="4200" dirty="0"/>
              <a:t>Blaming</a:t>
            </a:r>
            <a:r>
              <a:rPr lang="en-US" sz="4200" dirty="0"/>
              <a:t> </a:t>
            </a:r>
            <a:r>
              <a:rPr lang="zh-CN" altLang="en-US" sz="4200" dirty="0"/>
              <a:t>归咎指责</a:t>
            </a:r>
            <a:endParaRPr sz="4200" dirty="0"/>
          </a:p>
          <a:p>
            <a:pPr marL="457200" indent="-317500" algn="l" defTabSz="457200">
              <a:lnSpc>
                <a:spcPct val="150000"/>
              </a:lnSpc>
              <a:spcBef>
                <a:spcPts val="2100"/>
              </a:spcBef>
              <a:buClr>
                <a:srgbClr val="595959"/>
              </a:buClr>
              <a:buSzPct val="145000"/>
              <a:buFont typeface="Arial"/>
              <a:buChar char="•"/>
              <a:defRPr sz="4000" b="0">
                <a:solidFill>
                  <a:srgbClr val="595959"/>
                </a:solidFill>
                <a:latin typeface="Arial"/>
                <a:ea typeface="Arial"/>
                <a:cs typeface="Arial"/>
                <a:sym typeface="Arial"/>
              </a:defRPr>
            </a:pPr>
            <a:r>
              <a:rPr sz="4200" dirty="0"/>
              <a:t>Hatred between siblings</a:t>
            </a:r>
            <a:r>
              <a:rPr lang="en-US" sz="4200" dirty="0"/>
              <a:t> </a:t>
            </a:r>
            <a:r>
              <a:rPr lang="zh-CN" altLang="en-US" sz="4200" dirty="0"/>
              <a:t>同胞相憎</a:t>
            </a:r>
            <a:endParaRPr sz="4200" dirty="0"/>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Polygamy…"/>
          <p:cNvSpPr txBox="1"/>
          <p:nvPr/>
        </p:nvSpPr>
        <p:spPr>
          <a:xfrm>
            <a:off x="760170" y="2300244"/>
            <a:ext cx="10586542" cy="6073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marL="457200" indent="-317500" algn="l" defTabSz="457200">
              <a:lnSpc>
                <a:spcPct val="150000"/>
              </a:lnSpc>
              <a:buClr>
                <a:srgbClr val="595959"/>
              </a:buClr>
              <a:buSzPct val="145000"/>
              <a:buFont typeface="Arial"/>
              <a:buChar char="•"/>
              <a:defRPr sz="4000" b="0">
                <a:solidFill>
                  <a:srgbClr val="595959"/>
                </a:solidFill>
                <a:latin typeface="Arial"/>
                <a:ea typeface="Arial"/>
                <a:cs typeface="Arial"/>
                <a:sym typeface="Arial"/>
              </a:defRPr>
            </a:pPr>
            <a:r>
              <a:rPr sz="4200" dirty="0"/>
              <a:t>Polygamy</a:t>
            </a:r>
            <a:r>
              <a:rPr lang="en-US" sz="4200" dirty="0"/>
              <a:t> </a:t>
            </a:r>
            <a:r>
              <a:rPr lang="zh-CN" altLang="en-US" sz="4200" dirty="0"/>
              <a:t>一夫多妻、一妻多夫</a:t>
            </a:r>
            <a:endParaRPr sz="4200" dirty="0"/>
          </a:p>
          <a:p>
            <a:pPr marL="457200" indent="-317500" algn="l" defTabSz="457200">
              <a:lnSpc>
                <a:spcPct val="150000"/>
              </a:lnSpc>
              <a:buClr>
                <a:srgbClr val="595959"/>
              </a:buClr>
              <a:buSzPct val="145000"/>
              <a:buFont typeface="Arial"/>
              <a:buChar char="•"/>
              <a:defRPr sz="4000" b="0">
                <a:solidFill>
                  <a:srgbClr val="595959"/>
                </a:solidFill>
                <a:latin typeface="Arial"/>
                <a:ea typeface="Arial"/>
                <a:cs typeface="Arial"/>
                <a:sym typeface="Arial"/>
              </a:defRPr>
            </a:pPr>
            <a:r>
              <a:rPr sz="4200" dirty="0"/>
              <a:t>Adultery</a:t>
            </a:r>
            <a:r>
              <a:rPr lang="en-US" sz="4200" dirty="0"/>
              <a:t> </a:t>
            </a:r>
            <a:r>
              <a:rPr lang="zh-CN" altLang="en-US" sz="4200" dirty="0"/>
              <a:t>出轨通奸</a:t>
            </a:r>
            <a:endParaRPr sz="4200" dirty="0"/>
          </a:p>
          <a:p>
            <a:pPr marL="457200" indent="-317500" algn="l" defTabSz="457200">
              <a:lnSpc>
                <a:spcPct val="150000"/>
              </a:lnSpc>
              <a:buClr>
                <a:srgbClr val="595959"/>
              </a:buClr>
              <a:buSzPct val="145000"/>
              <a:buFont typeface="Arial"/>
              <a:buChar char="•"/>
              <a:defRPr sz="4000" b="0">
                <a:solidFill>
                  <a:srgbClr val="595959"/>
                </a:solidFill>
                <a:latin typeface="Arial"/>
                <a:ea typeface="Arial"/>
                <a:cs typeface="Arial"/>
                <a:sym typeface="Arial"/>
              </a:defRPr>
            </a:pPr>
            <a:r>
              <a:rPr sz="4200" dirty="0"/>
              <a:t>Divorce</a:t>
            </a:r>
            <a:r>
              <a:rPr lang="en-US" sz="4200" dirty="0"/>
              <a:t> </a:t>
            </a:r>
            <a:r>
              <a:rPr lang="zh-CN" altLang="en-US" sz="4200" dirty="0"/>
              <a:t>离婚</a:t>
            </a:r>
            <a:endParaRPr sz="4200" dirty="0"/>
          </a:p>
          <a:p>
            <a:pPr marL="457200" indent="-317500" algn="l" defTabSz="457200">
              <a:lnSpc>
                <a:spcPct val="150000"/>
              </a:lnSpc>
              <a:buClr>
                <a:srgbClr val="595959"/>
              </a:buClr>
              <a:buSzPct val="145000"/>
              <a:buFont typeface="Arial"/>
              <a:buChar char="•"/>
              <a:defRPr sz="4000" b="0">
                <a:solidFill>
                  <a:srgbClr val="595959"/>
                </a:solidFill>
                <a:latin typeface="Arial"/>
                <a:ea typeface="Arial"/>
                <a:cs typeface="Arial"/>
                <a:sym typeface="Arial"/>
              </a:defRPr>
            </a:pPr>
            <a:r>
              <a:rPr sz="4200" dirty="0"/>
              <a:t>Homosexuality</a:t>
            </a:r>
            <a:r>
              <a:rPr lang="en-US" sz="4200" dirty="0"/>
              <a:t> </a:t>
            </a:r>
            <a:r>
              <a:rPr lang="zh-CN" altLang="en-US" sz="4200" dirty="0"/>
              <a:t>同性恋</a:t>
            </a:r>
            <a:endParaRPr sz="4200" dirty="0"/>
          </a:p>
          <a:p>
            <a:pPr marL="457200" indent="-317500" algn="l" defTabSz="457200">
              <a:lnSpc>
                <a:spcPct val="150000"/>
              </a:lnSpc>
              <a:spcBef>
                <a:spcPts val="2100"/>
              </a:spcBef>
              <a:buClr>
                <a:srgbClr val="595959"/>
              </a:buClr>
              <a:buSzPct val="145000"/>
              <a:buFont typeface="Arial"/>
              <a:buChar char="•"/>
              <a:defRPr sz="4000" b="0">
                <a:solidFill>
                  <a:srgbClr val="595959"/>
                </a:solidFill>
                <a:latin typeface="Arial"/>
                <a:ea typeface="Arial"/>
                <a:cs typeface="Arial"/>
                <a:sym typeface="Arial"/>
              </a:defRPr>
            </a:pPr>
            <a:r>
              <a:rPr sz="4200" dirty="0"/>
              <a:t>Lack of Fertility</a:t>
            </a:r>
            <a:r>
              <a:rPr lang="en-US" sz="4200" dirty="0"/>
              <a:t> </a:t>
            </a:r>
            <a:r>
              <a:rPr lang="zh-CN" altLang="en-US" sz="4200" dirty="0"/>
              <a:t>不孕不育</a:t>
            </a:r>
            <a:endParaRPr sz="4200" dirty="0"/>
          </a:p>
          <a:p>
            <a:pPr marL="457200" indent="-317500" algn="l" defTabSz="457200">
              <a:lnSpc>
                <a:spcPct val="150000"/>
              </a:lnSpc>
              <a:buClr>
                <a:srgbClr val="595959"/>
              </a:buClr>
              <a:buSzPct val="145000"/>
              <a:buFont typeface="Arial"/>
              <a:buChar char="•"/>
              <a:defRPr sz="4000" b="0">
                <a:solidFill>
                  <a:srgbClr val="595959"/>
                </a:solidFill>
                <a:latin typeface="Arial"/>
                <a:ea typeface="Arial"/>
                <a:cs typeface="Arial"/>
                <a:sym typeface="Arial"/>
              </a:defRPr>
            </a:pPr>
            <a:r>
              <a:rPr sz="4200" dirty="0"/>
              <a:t>Gender Role Confusion</a:t>
            </a:r>
            <a:r>
              <a:rPr lang="en-US" sz="4200" dirty="0"/>
              <a:t> </a:t>
            </a:r>
            <a:r>
              <a:rPr lang="zh-CN" altLang="en-US" sz="4200" dirty="0"/>
              <a:t>性别混乱</a:t>
            </a:r>
            <a:endParaRPr sz="4200" dirty="0"/>
          </a:p>
        </p:txBody>
      </p:sp>
      <p:sp>
        <p:nvSpPr>
          <p:cNvPr id="3" name="Threats to the Family">
            <a:extLst>
              <a:ext uri="{FF2B5EF4-FFF2-40B4-BE49-F238E27FC236}">
                <a16:creationId xmlns:a16="http://schemas.microsoft.com/office/drawing/2014/main" id="{B83A57F5-A074-4B4B-A552-158A90C2DB7E}"/>
              </a:ext>
            </a:extLst>
          </p:cNvPr>
          <p:cNvSpPr txBox="1"/>
          <p:nvPr/>
        </p:nvSpPr>
        <p:spPr>
          <a:xfrm>
            <a:off x="589359" y="267177"/>
            <a:ext cx="6303008" cy="15799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11200"/>
              </a:lnSpc>
              <a:defRPr sz="4800">
                <a:latin typeface="Arial"/>
                <a:ea typeface="Arial"/>
                <a:cs typeface="Arial"/>
                <a:sym typeface="Arial"/>
              </a:defRPr>
            </a:lvl1pPr>
          </a:lstStyle>
          <a:p>
            <a:pPr>
              <a:lnSpc>
                <a:spcPct val="100000"/>
              </a:lnSpc>
            </a:pPr>
            <a:r>
              <a:rPr dirty="0"/>
              <a:t>Threats to the Family</a:t>
            </a:r>
            <a:endParaRPr lang="en-US" dirty="0"/>
          </a:p>
          <a:p>
            <a:pPr>
              <a:lnSpc>
                <a:spcPct val="100000"/>
              </a:lnSpc>
            </a:pPr>
            <a:r>
              <a:rPr lang="zh-CN" altLang="en-US" dirty="0"/>
              <a:t>家庭受到威胁</a:t>
            </a:r>
            <a:endParaRPr dirty="0"/>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 Lamech married two women, one named Adah and the other Zillah.”       Genesis 4:19"/>
          <p:cNvSpPr txBox="1"/>
          <p:nvPr/>
        </p:nvSpPr>
        <p:spPr>
          <a:xfrm>
            <a:off x="216370" y="863871"/>
            <a:ext cx="12572059" cy="740908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l" defTabSz="457200">
              <a:lnSpc>
                <a:spcPct val="150000"/>
              </a:lnSpc>
              <a:defRPr sz="4000" b="0">
                <a:latin typeface="Arial"/>
                <a:ea typeface="Arial"/>
                <a:cs typeface="Arial"/>
                <a:sym typeface="Arial"/>
              </a:defRPr>
            </a:pPr>
            <a:r>
              <a:rPr sz="4600" b="1" dirty="0"/>
              <a:t>“ </a:t>
            </a:r>
            <a:r>
              <a:rPr sz="4600" dirty="0"/>
              <a:t>Lamech married two women, one named Adah and the other Zillah.”   				</a:t>
            </a:r>
            <a:endParaRPr lang="en-US" sz="4600" dirty="0"/>
          </a:p>
          <a:p>
            <a:pPr algn="r" defTabSz="457200">
              <a:lnSpc>
                <a:spcPct val="150000"/>
              </a:lnSpc>
              <a:defRPr sz="4000" b="0">
                <a:latin typeface="Arial"/>
                <a:ea typeface="Arial"/>
                <a:cs typeface="Arial"/>
                <a:sym typeface="Arial"/>
              </a:defRPr>
            </a:pPr>
            <a:r>
              <a:rPr sz="4600" dirty="0"/>
              <a:t>Genesis 4:19</a:t>
            </a:r>
            <a:endParaRPr lang="en-US" sz="4600" dirty="0"/>
          </a:p>
          <a:p>
            <a:pPr algn="r" defTabSz="457200">
              <a:lnSpc>
                <a:spcPct val="150000"/>
              </a:lnSpc>
              <a:defRPr sz="4000" b="0">
                <a:latin typeface="Arial"/>
                <a:ea typeface="Arial"/>
                <a:cs typeface="Arial"/>
                <a:sym typeface="Arial"/>
              </a:defRPr>
            </a:pPr>
            <a:endParaRPr lang="en-US" sz="4600" dirty="0"/>
          </a:p>
          <a:p>
            <a:pPr algn="l" defTabSz="457200">
              <a:lnSpc>
                <a:spcPct val="150000"/>
              </a:lnSpc>
              <a:defRPr sz="4000" b="0">
                <a:latin typeface="Arial"/>
                <a:ea typeface="Arial"/>
                <a:cs typeface="Arial"/>
                <a:sym typeface="Arial"/>
              </a:defRPr>
            </a:pPr>
            <a:r>
              <a:rPr lang="en-US" altLang="zh-CN" sz="4600" baseline="30000" dirty="0">
                <a:sym typeface="Arial"/>
              </a:rPr>
              <a:t>19 </a:t>
            </a:r>
            <a:r>
              <a:rPr lang="zh-CN" altLang="en-US" sz="4600" b="0" u="sng" dirty="0">
                <a:sym typeface="Arial"/>
              </a:rPr>
              <a:t>拉麦</a:t>
            </a:r>
            <a:r>
              <a:rPr lang="zh-CN" altLang="en-US" sz="4600" b="0" dirty="0">
                <a:sym typeface="Arial"/>
              </a:rPr>
              <a:t>娶了两个妻，一个名叫</a:t>
            </a:r>
            <a:r>
              <a:rPr lang="zh-CN" altLang="en-US" sz="4600" b="0" u="sng" dirty="0">
                <a:sym typeface="Arial"/>
              </a:rPr>
              <a:t>亚大</a:t>
            </a:r>
            <a:r>
              <a:rPr lang="zh-CN" altLang="en-US" sz="4600" b="0" dirty="0">
                <a:sym typeface="Arial"/>
              </a:rPr>
              <a:t>，一个名叫</a:t>
            </a:r>
            <a:r>
              <a:rPr lang="zh-CN" altLang="en-US" sz="4600" b="0" u="sng" dirty="0">
                <a:sym typeface="Arial"/>
              </a:rPr>
              <a:t>洗拉</a:t>
            </a:r>
            <a:r>
              <a:rPr lang="zh-CN" altLang="en-US" sz="4600" b="0" dirty="0">
                <a:sym typeface="Arial"/>
              </a:rPr>
              <a:t>。</a:t>
            </a:r>
            <a:endParaRPr lang="en-US" altLang="zh-CN" sz="4600" b="0" dirty="0">
              <a:sym typeface="Arial"/>
            </a:endParaRPr>
          </a:p>
          <a:p>
            <a:pPr algn="r" defTabSz="457200">
              <a:lnSpc>
                <a:spcPct val="150000"/>
              </a:lnSpc>
              <a:defRPr sz="4000" b="0">
                <a:latin typeface="Arial"/>
                <a:ea typeface="Arial"/>
                <a:cs typeface="Arial"/>
                <a:sym typeface="Arial"/>
              </a:defRPr>
            </a:pPr>
            <a:r>
              <a:rPr lang="zh-CN" altLang="en-US" sz="4600" b="0" dirty="0">
                <a:sym typeface="Arial"/>
              </a:rPr>
              <a:t>创世纪 </a:t>
            </a:r>
            <a:r>
              <a:rPr lang="en-US" altLang="zh-CN" sz="4600" b="0" dirty="0">
                <a:sym typeface="Arial"/>
              </a:rPr>
              <a:t>4:19</a:t>
            </a:r>
            <a:endParaRPr sz="4600" dirty="0"/>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Some Pharisees came to him to test him. They asked, “Is it lawful for a man to divorce his wife for any and every reason?”"/>
          <p:cNvSpPr txBox="1"/>
          <p:nvPr/>
        </p:nvSpPr>
        <p:spPr>
          <a:xfrm>
            <a:off x="436413" y="1662997"/>
            <a:ext cx="12131973" cy="48102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l" defTabSz="457200">
              <a:lnSpc>
                <a:spcPts val="7500"/>
              </a:lnSpc>
              <a:defRPr sz="3200" b="0">
                <a:latin typeface="Arial"/>
                <a:ea typeface="Arial"/>
                <a:cs typeface="Arial"/>
                <a:sym typeface="Arial"/>
              </a:defRPr>
            </a:pPr>
            <a:r>
              <a:rPr sz="4600" b="1" dirty="0"/>
              <a:t> </a:t>
            </a:r>
            <a:r>
              <a:rPr sz="4600" dirty="0"/>
              <a:t>Some Pharisees came to him to test him. They asked, “Is it lawful for a man to divorce his wife for any and every reason?”</a:t>
            </a:r>
            <a:endParaRPr lang="en-US" sz="4600" dirty="0"/>
          </a:p>
          <a:p>
            <a:pPr algn="l" defTabSz="457200">
              <a:lnSpc>
                <a:spcPts val="7500"/>
              </a:lnSpc>
              <a:defRPr sz="3200" b="0">
                <a:latin typeface="Arial"/>
                <a:ea typeface="Arial"/>
                <a:cs typeface="Arial"/>
                <a:sym typeface="Arial"/>
              </a:defRPr>
            </a:pPr>
            <a:r>
              <a:rPr lang="en-US" altLang="zh-CN" sz="4600" baseline="30000" dirty="0">
                <a:sym typeface="Arial"/>
              </a:rPr>
              <a:t>3 </a:t>
            </a:r>
            <a:r>
              <a:rPr lang="zh-CN" altLang="en-US" sz="4600" b="0" dirty="0">
                <a:sym typeface="Arial"/>
              </a:rPr>
              <a:t>有法利赛人来，试探耶稣说：“人无论什么缘故都可以休妻吗？”</a:t>
            </a:r>
            <a:endParaRPr sz="4600" dirty="0"/>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Haven’t you read,” he replied, “that at the beginning the Creator ‘made them male and female,’ and said, ‘For this reason a man will leave his father and mother and be united to his wife, and the two will become one flesh’? So they are no longer two, but one flesh. Therefore what God has joined together, let no one separate.”…"/>
          <p:cNvSpPr txBox="1"/>
          <p:nvPr/>
        </p:nvSpPr>
        <p:spPr>
          <a:xfrm>
            <a:off x="172773" y="159024"/>
            <a:ext cx="12699009" cy="915122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l" defTabSz="457200">
              <a:spcBef>
                <a:spcPts val="1000"/>
              </a:spcBef>
              <a:defRPr sz="3200" b="0">
                <a:latin typeface="Arial"/>
                <a:ea typeface="Arial"/>
                <a:cs typeface="Arial"/>
                <a:sym typeface="Arial"/>
              </a:defRPr>
            </a:pPr>
            <a:r>
              <a:rPr sz="4200" dirty="0"/>
              <a:t>“Haven’t you read,” he replied, “that at the beginning the Creator ‘made them male and female,’ and said, ‘For this reason a man will leave his father and mother and be united to his wife, and the two will become one flesh’? So they are no longer two, but one flesh. Therefore what God has joined together, let no one separate.”</a:t>
            </a:r>
            <a:endParaRPr sz="4200" dirty="0">
              <a:latin typeface="Times"/>
              <a:ea typeface="Times"/>
              <a:cs typeface="Times"/>
              <a:sym typeface="Times"/>
            </a:endParaRPr>
          </a:p>
          <a:p>
            <a:pPr algn="r" defTabSz="457200">
              <a:defRPr sz="3200" b="0">
                <a:latin typeface="Arial"/>
                <a:ea typeface="Arial"/>
                <a:cs typeface="Arial"/>
                <a:sym typeface="Arial"/>
              </a:defRPr>
            </a:pPr>
            <a:r>
              <a:rPr sz="4200" dirty="0"/>
              <a:t>											     Matthew 19:3-6</a:t>
            </a:r>
            <a:endParaRPr lang="en-US" sz="4200" dirty="0"/>
          </a:p>
          <a:p>
            <a:pPr algn="l" defTabSz="457200">
              <a:defRPr sz="3200" b="0">
                <a:latin typeface="Arial"/>
                <a:ea typeface="Arial"/>
                <a:cs typeface="Arial"/>
                <a:sym typeface="Arial"/>
              </a:defRPr>
            </a:pPr>
            <a:r>
              <a:rPr lang="zh-CN" altLang="en-US" sz="4200" b="0" dirty="0">
                <a:sym typeface="Arial"/>
              </a:rPr>
              <a:t> </a:t>
            </a:r>
            <a:r>
              <a:rPr lang="en-US" altLang="zh-CN" sz="4200" baseline="30000" dirty="0">
                <a:sym typeface="Arial"/>
              </a:rPr>
              <a:t>4 </a:t>
            </a:r>
            <a:r>
              <a:rPr lang="zh-CN" altLang="en-US" sz="4200" b="0" dirty="0">
                <a:sym typeface="Arial"/>
              </a:rPr>
              <a:t>耶稣回答说：“那起初造人的，是‘造男造女’， </a:t>
            </a:r>
            <a:r>
              <a:rPr lang="en-US" altLang="zh-CN" sz="4200" baseline="30000" dirty="0">
                <a:sym typeface="Arial"/>
              </a:rPr>
              <a:t>5 </a:t>
            </a:r>
            <a:r>
              <a:rPr lang="zh-CN" altLang="en-US" sz="4200" b="0" dirty="0">
                <a:sym typeface="Arial"/>
              </a:rPr>
              <a:t>并且说：‘因此，人要离开父母，与妻子联合，二人成为一体。’这经你们没有念过吗？ </a:t>
            </a:r>
            <a:r>
              <a:rPr lang="en-US" altLang="zh-CN" sz="4200" baseline="30000" dirty="0">
                <a:sym typeface="Arial"/>
              </a:rPr>
              <a:t>6 </a:t>
            </a:r>
            <a:r>
              <a:rPr lang="zh-CN" altLang="en-US" sz="4200" b="0" dirty="0">
                <a:sym typeface="Arial"/>
              </a:rPr>
              <a:t>既然如此，夫妻不再是两个人，乃是一体的了。所以神配合的，人不可分开。”</a:t>
            </a:r>
            <a:endParaRPr lang="en-US" altLang="zh-CN" sz="4200" b="0" dirty="0">
              <a:sym typeface="Arial"/>
            </a:endParaRPr>
          </a:p>
          <a:p>
            <a:pPr algn="r" defTabSz="457200">
              <a:defRPr sz="3200" b="0">
                <a:latin typeface="Arial"/>
                <a:ea typeface="Arial"/>
                <a:cs typeface="Arial"/>
                <a:sym typeface="Arial"/>
              </a:defRPr>
            </a:pPr>
            <a:r>
              <a:rPr lang="zh-CN" altLang="en-US" sz="4200" b="0" dirty="0">
                <a:sym typeface="Arial"/>
              </a:rPr>
              <a:t>马太福音 </a:t>
            </a:r>
            <a:r>
              <a:rPr lang="en-US" altLang="zh-CN" sz="4200" b="0" dirty="0">
                <a:sym typeface="Arial"/>
              </a:rPr>
              <a:t>19 </a:t>
            </a:r>
            <a:r>
              <a:rPr lang="zh-CN" altLang="en-US" sz="4200" b="0" dirty="0">
                <a:sym typeface="Arial"/>
              </a:rPr>
              <a:t>：</a:t>
            </a:r>
            <a:r>
              <a:rPr lang="en-US" altLang="zh-CN" sz="4200" b="0" dirty="0">
                <a:sym typeface="Arial"/>
              </a:rPr>
              <a:t>3-6</a:t>
            </a:r>
            <a:endParaRPr sz="4200" dirty="0"/>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Jesus:  The Wisdom of the Creator"/>
          <p:cNvSpPr txBox="1"/>
          <p:nvPr/>
        </p:nvSpPr>
        <p:spPr>
          <a:xfrm>
            <a:off x="780775" y="483719"/>
            <a:ext cx="10273646" cy="15799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11400"/>
              </a:lnSpc>
              <a:defRPr sz="4800">
                <a:latin typeface="Arial"/>
                <a:ea typeface="Arial"/>
                <a:cs typeface="Arial"/>
                <a:sym typeface="Arial"/>
              </a:defRPr>
            </a:lvl1pPr>
          </a:lstStyle>
          <a:p>
            <a:pPr>
              <a:lnSpc>
                <a:spcPct val="100000"/>
              </a:lnSpc>
            </a:pPr>
            <a:r>
              <a:rPr dirty="0"/>
              <a:t>Jesus:  The Wisdom of the Creator</a:t>
            </a:r>
            <a:endParaRPr lang="en-US" dirty="0"/>
          </a:p>
          <a:p>
            <a:pPr>
              <a:lnSpc>
                <a:spcPct val="100000"/>
              </a:lnSpc>
            </a:pPr>
            <a:r>
              <a:rPr lang="zh-CN" altLang="en-US" dirty="0">
                <a:latin typeface="Times"/>
                <a:ea typeface="Times"/>
                <a:cs typeface="Times"/>
                <a:sym typeface="Times"/>
              </a:rPr>
              <a:t>耶稣 ： 造物主的智慧</a:t>
            </a:r>
            <a:endParaRPr dirty="0">
              <a:latin typeface="Times"/>
              <a:ea typeface="Times"/>
              <a:cs typeface="Times"/>
              <a:sym typeface="Times"/>
            </a:endParaRPr>
          </a:p>
        </p:txBody>
      </p:sp>
      <p:sp>
        <p:nvSpPr>
          <p:cNvPr id="151" name="A man…"/>
          <p:cNvSpPr txBox="1"/>
          <p:nvPr/>
        </p:nvSpPr>
        <p:spPr>
          <a:xfrm>
            <a:off x="986383" y="2937378"/>
            <a:ext cx="8241606" cy="55425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marL="457200" indent="-317500" algn="l" defTabSz="457200">
              <a:buClr>
                <a:srgbClr val="595959"/>
              </a:buClr>
              <a:buSzPct val="145000"/>
              <a:buFont typeface="Arial"/>
              <a:buChar char="•"/>
              <a:defRPr sz="4800" b="0">
                <a:solidFill>
                  <a:srgbClr val="595959"/>
                </a:solidFill>
                <a:latin typeface="Arial"/>
                <a:ea typeface="Arial"/>
                <a:cs typeface="Arial"/>
                <a:sym typeface="Arial"/>
              </a:defRPr>
            </a:pPr>
            <a:r>
              <a:rPr dirty="0"/>
              <a:t>A man</a:t>
            </a:r>
            <a:r>
              <a:rPr lang="en-US" dirty="0"/>
              <a:t> </a:t>
            </a:r>
            <a:r>
              <a:rPr lang="zh-CN" altLang="en-US" dirty="0"/>
              <a:t>男人</a:t>
            </a:r>
            <a:br>
              <a:rPr dirty="0"/>
            </a:br>
            <a:endParaRPr dirty="0"/>
          </a:p>
          <a:p>
            <a:pPr marL="457200" indent="-317500" algn="l" defTabSz="457200">
              <a:buClr>
                <a:srgbClr val="595959"/>
              </a:buClr>
              <a:buSzPct val="145000"/>
              <a:buFont typeface="Arial"/>
              <a:buChar char="•"/>
              <a:defRPr sz="4800" b="0">
                <a:solidFill>
                  <a:srgbClr val="595959"/>
                </a:solidFill>
                <a:latin typeface="Arial"/>
                <a:ea typeface="Arial"/>
                <a:cs typeface="Arial"/>
                <a:sym typeface="Arial"/>
              </a:defRPr>
            </a:pPr>
            <a:r>
              <a:rPr dirty="0"/>
              <a:t>His Wife</a:t>
            </a:r>
            <a:r>
              <a:rPr lang="en-US" dirty="0"/>
              <a:t> </a:t>
            </a:r>
            <a:r>
              <a:rPr lang="zh-CN" altLang="en-US" dirty="0"/>
              <a:t>妻子</a:t>
            </a:r>
            <a:br>
              <a:rPr dirty="0"/>
            </a:br>
            <a:endParaRPr dirty="0"/>
          </a:p>
          <a:p>
            <a:pPr marL="457200" indent="-317500" algn="l" defTabSz="457200">
              <a:spcBef>
                <a:spcPts val="2100"/>
              </a:spcBef>
              <a:buClr>
                <a:srgbClr val="595959"/>
              </a:buClr>
              <a:buSzPct val="145000"/>
              <a:buFont typeface="Arial"/>
              <a:buChar char="•"/>
              <a:defRPr sz="4800" b="0">
                <a:solidFill>
                  <a:srgbClr val="595959"/>
                </a:solidFill>
                <a:latin typeface="Arial"/>
                <a:ea typeface="Arial"/>
                <a:cs typeface="Arial"/>
                <a:sym typeface="Arial"/>
              </a:defRPr>
            </a:pPr>
            <a:r>
              <a:rPr dirty="0"/>
              <a:t>Two</a:t>
            </a:r>
            <a:r>
              <a:rPr lang="en-US" dirty="0"/>
              <a:t> </a:t>
            </a:r>
            <a:r>
              <a:rPr lang="zh-CN" altLang="en-US" dirty="0"/>
              <a:t>二人</a:t>
            </a:r>
            <a:br>
              <a:rPr dirty="0"/>
            </a:br>
            <a:endParaRPr dirty="0"/>
          </a:p>
          <a:p>
            <a:pPr marL="457200" indent="-317500" algn="l" defTabSz="457200">
              <a:buClr>
                <a:srgbClr val="595959"/>
              </a:buClr>
              <a:buSzPct val="145000"/>
              <a:buFont typeface="Arial"/>
              <a:buChar char="•"/>
              <a:defRPr sz="4800" b="0">
                <a:solidFill>
                  <a:srgbClr val="595959"/>
                </a:solidFill>
                <a:latin typeface="Arial"/>
                <a:ea typeface="Arial"/>
                <a:cs typeface="Arial"/>
                <a:sym typeface="Arial"/>
              </a:defRPr>
            </a:pPr>
            <a:r>
              <a:rPr dirty="0"/>
              <a:t>One</a:t>
            </a:r>
            <a:r>
              <a:rPr lang="en-US" dirty="0"/>
              <a:t> </a:t>
            </a:r>
            <a:r>
              <a:rPr lang="zh-CN" altLang="en-US" dirty="0"/>
              <a:t>一体</a:t>
            </a:r>
            <a:endParaRPr dirty="0"/>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 name="Another thing you do: You flood the Lord’s altar with tears. You weep and wail because he no longer looks with favor on your offerings or accepts them with pleasure from your hands.  You ask, “Why?” It is because the Lord is the witness between you and the wife of your youth. You have been unfaithful to her, though she is your partner, the wife of your marriage covenant."/>
          <p:cNvSpPr txBox="1"/>
          <p:nvPr/>
        </p:nvSpPr>
        <p:spPr>
          <a:xfrm>
            <a:off x="158030" y="1064689"/>
            <a:ext cx="12688739" cy="85048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l" defTabSz="457200">
              <a:defRPr sz="3200" b="0">
                <a:solidFill>
                  <a:srgbClr val="434343"/>
                </a:solidFill>
                <a:latin typeface="Verdana"/>
                <a:ea typeface="Verdana"/>
                <a:cs typeface="Verdana"/>
                <a:sym typeface="Verdana"/>
              </a:defRPr>
            </a:pPr>
            <a:r>
              <a:rPr sz="4200" dirty="0">
                <a:latin typeface="Arial" panose="020B0604020202020204" pitchFamily="34" charset="0"/>
                <a:cs typeface="Arial" panose="020B0604020202020204" pitchFamily="34" charset="0"/>
              </a:rPr>
              <a:t>Another thing you do: You flood the Lord’s altar with tears. You weep and wail because he no longer looks with favor on your offerings or accepts them with pleasure from your hands. </a:t>
            </a:r>
            <a:r>
              <a:rPr sz="4200" b="1" dirty="0">
                <a:latin typeface="Arial" panose="020B0604020202020204" pitchFamily="34" charset="0"/>
                <a:ea typeface="Arial"/>
                <a:cs typeface="Arial" panose="020B0604020202020204" pitchFamily="34" charset="0"/>
                <a:sym typeface="Arial"/>
              </a:rPr>
              <a:t> </a:t>
            </a:r>
            <a:r>
              <a:rPr sz="4200" dirty="0">
                <a:latin typeface="Arial" panose="020B0604020202020204" pitchFamily="34" charset="0"/>
                <a:cs typeface="Arial" panose="020B0604020202020204" pitchFamily="34" charset="0"/>
              </a:rPr>
              <a:t>You ask, “Why?” It is because the Lord is the witness between you and the wife of your youth. You have been unfaithful to her, though she is your partner, the wife of your marriage covenant.</a:t>
            </a:r>
            <a:endParaRPr lang="en-US" sz="4200" dirty="0">
              <a:latin typeface="Arial" panose="020B0604020202020204" pitchFamily="34" charset="0"/>
              <a:cs typeface="Arial" panose="020B0604020202020204" pitchFamily="34" charset="0"/>
            </a:endParaRPr>
          </a:p>
          <a:p>
            <a:pPr algn="l" defTabSz="457200">
              <a:defRPr sz="3200" b="0">
                <a:solidFill>
                  <a:srgbClr val="434343"/>
                </a:solidFill>
                <a:latin typeface="Verdana"/>
                <a:ea typeface="Verdana"/>
                <a:cs typeface="Verdana"/>
                <a:sym typeface="Verdana"/>
              </a:defRPr>
            </a:pPr>
            <a:r>
              <a:rPr lang="en-US" altLang="zh-CN" sz="4200" baseline="30000" dirty="0">
                <a:sym typeface="Verdana"/>
              </a:rPr>
              <a:t>13 </a:t>
            </a:r>
            <a:r>
              <a:rPr lang="zh-CN" altLang="en-US" sz="4200" b="0" dirty="0">
                <a:sym typeface="Verdana"/>
              </a:rPr>
              <a:t>你们又行了一件这样的事：使前妻叹息哭泣的眼泪遮盖耶和华的坛，以致耶和华不再看顾那供物，也不乐意从你们手中收纳。</a:t>
            </a:r>
            <a:r>
              <a:rPr lang="en-US" altLang="zh-CN" sz="4200" baseline="30000" dirty="0">
                <a:sym typeface="Verdana"/>
              </a:rPr>
              <a:t>14 </a:t>
            </a:r>
            <a:r>
              <a:rPr lang="zh-CN" altLang="en-US" sz="4200" b="0" dirty="0">
                <a:sym typeface="Verdana"/>
              </a:rPr>
              <a:t>你们还说：“这是为什么呢？”因耶和华在你和你幼年所娶的妻中间做见证。她虽是你的配偶，又是你盟约的妻，你却以诡诈待她</a:t>
            </a:r>
            <a:r>
              <a:rPr lang="zh-CN" altLang="en-US" sz="3200" b="0" dirty="0">
                <a:sym typeface="Verdana"/>
              </a:rPr>
              <a:t>。</a:t>
            </a:r>
            <a:endParaRPr sz="4200" dirty="0">
              <a:latin typeface="Arial" panose="020B0604020202020204" pitchFamily="34" charset="0"/>
              <a:cs typeface="Arial" panose="020B0604020202020204" pitchFamily="34" charset="0"/>
            </a:endParaRPr>
          </a:p>
        </p:txBody>
      </p:sp>
      <p:sp>
        <p:nvSpPr>
          <p:cNvPr id="3" name="Malachi 2:13-16">
            <a:extLst>
              <a:ext uri="{FF2B5EF4-FFF2-40B4-BE49-F238E27FC236}">
                <a16:creationId xmlns:a16="http://schemas.microsoft.com/office/drawing/2014/main" id="{32FD1FA0-8BC4-40FC-B4BC-6492A46D646D}"/>
              </a:ext>
            </a:extLst>
          </p:cNvPr>
          <p:cNvSpPr txBox="1"/>
          <p:nvPr/>
        </p:nvSpPr>
        <p:spPr>
          <a:xfrm>
            <a:off x="158030" y="-6091"/>
            <a:ext cx="8003794" cy="945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7500"/>
              </a:lnSpc>
              <a:defRPr sz="3200" b="0">
                <a:latin typeface="Arial"/>
                <a:ea typeface="Arial"/>
                <a:cs typeface="Arial"/>
                <a:sym typeface="Arial"/>
              </a:defRPr>
            </a:lvl1pPr>
          </a:lstStyle>
          <a:p>
            <a:r>
              <a:rPr sz="4000" b="1" dirty="0"/>
              <a:t>Malachi 2:13-16</a:t>
            </a:r>
            <a:r>
              <a:rPr lang="en-US" sz="4000" b="1" dirty="0"/>
              <a:t> </a:t>
            </a:r>
            <a:r>
              <a:rPr lang="zh-CN" altLang="en-US" sz="4000" b="1" dirty="0"/>
              <a:t>玛拉基书 </a:t>
            </a:r>
            <a:r>
              <a:rPr lang="en-US" altLang="zh-CN" sz="4000" b="1" dirty="0"/>
              <a:t>2:13-16</a:t>
            </a:r>
            <a:endParaRPr sz="4000" b="1" dirty="0"/>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Has not the one God made you? You belong to him in body and spirit. And what does the one God seek? Godly children. So be on your guard, and do not be unfaithful to the wife of your youth.  “The man who hates and divorces his wife,” says the Lord, the God of Israel, “does violence to the one he should protect,” says the Lord Almighty.…"/>
          <p:cNvSpPr txBox="1"/>
          <p:nvPr/>
        </p:nvSpPr>
        <p:spPr>
          <a:xfrm>
            <a:off x="294084" y="117628"/>
            <a:ext cx="12507516" cy="94077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l" defTabSz="457200">
              <a:spcBef>
                <a:spcPts val="1000"/>
              </a:spcBef>
              <a:defRPr sz="3200" b="0">
                <a:solidFill>
                  <a:srgbClr val="434343"/>
                </a:solidFill>
                <a:latin typeface="Arial"/>
                <a:ea typeface="Arial"/>
                <a:cs typeface="Arial"/>
                <a:sym typeface="Arial"/>
              </a:defRPr>
            </a:pPr>
            <a:r>
              <a:rPr sz="4200" dirty="0"/>
              <a:t>Has not the one God made you? You belong to him in body and spirit. And what does the one God seek? Godly children. So be on your guard, and do not be unfaithful to the wife of your youth.  “The man who hates and divorces his wife,” says the Lord, the God of Israel, “does violence to the one he should protect,” says the Lord Almighty.</a:t>
            </a:r>
            <a:endParaRPr sz="4200" dirty="0">
              <a:solidFill>
                <a:srgbClr val="000000"/>
              </a:solidFill>
              <a:latin typeface="Times"/>
              <a:ea typeface="Times"/>
              <a:cs typeface="Times"/>
              <a:sym typeface="Times"/>
            </a:endParaRPr>
          </a:p>
          <a:p>
            <a:pPr algn="l" defTabSz="457200">
              <a:spcBef>
                <a:spcPts val="1000"/>
              </a:spcBef>
              <a:defRPr sz="3200" b="0">
                <a:solidFill>
                  <a:srgbClr val="434343"/>
                </a:solidFill>
                <a:latin typeface="Arial"/>
                <a:ea typeface="Arial"/>
                <a:cs typeface="Arial"/>
                <a:sym typeface="Arial"/>
              </a:defRPr>
            </a:pPr>
            <a:r>
              <a:rPr sz="4200" dirty="0"/>
              <a:t>So be on your guard, and do not be unfaithful.</a:t>
            </a:r>
            <a:endParaRPr lang="en-US" altLang="zh-CN" sz="3200" baseline="30000" dirty="0">
              <a:sym typeface="Arial"/>
            </a:endParaRPr>
          </a:p>
          <a:p>
            <a:pPr algn="l" defTabSz="457200">
              <a:spcBef>
                <a:spcPts val="1000"/>
              </a:spcBef>
              <a:defRPr sz="3200" b="0">
                <a:solidFill>
                  <a:srgbClr val="434343"/>
                </a:solidFill>
                <a:latin typeface="Arial"/>
                <a:ea typeface="Arial"/>
                <a:cs typeface="Arial"/>
                <a:sym typeface="Arial"/>
              </a:defRPr>
            </a:pPr>
            <a:r>
              <a:rPr lang="en-US" altLang="zh-CN" sz="4200" baseline="30000" dirty="0">
                <a:sym typeface="Arial"/>
              </a:rPr>
              <a:t>15 </a:t>
            </a:r>
            <a:r>
              <a:rPr lang="zh-CN" altLang="en-US" sz="4200" b="0" dirty="0">
                <a:sym typeface="Arial"/>
              </a:rPr>
              <a:t>虽然神有灵的余力能造多人，他不是单造一人吗？为何只造一人呢？乃是他愿人得虔诚的后裔。所以当谨守你们的心，谁也不可以诡诈待幼年所娶的妻。 </a:t>
            </a:r>
            <a:r>
              <a:rPr lang="en-US" altLang="zh-CN" sz="4200" baseline="30000" dirty="0">
                <a:sym typeface="Arial"/>
              </a:rPr>
              <a:t>16 </a:t>
            </a:r>
            <a:r>
              <a:rPr lang="zh-CN" altLang="en-US" sz="4200" b="0" dirty="0">
                <a:sym typeface="Arial"/>
              </a:rPr>
              <a:t>耶和华</a:t>
            </a:r>
            <a:r>
              <a:rPr lang="zh-CN" altLang="en-US" sz="4200" b="0" u="sng" dirty="0">
                <a:sym typeface="Arial"/>
              </a:rPr>
              <a:t>以色列</a:t>
            </a:r>
            <a:r>
              <a:rPr lang="zh-CN" altLang="en-US" sz="4200" b="0" dirty="0">
                <a:sym typeface="Arial"/>
              </a:rPr>
              <a:t>的神说：“休妻的事和以强暴待妻的人，都是我所恨恶的。所以当谨守你们的心，不可行诡诈。这是万军之耶和华说的。”</a:t>
            </a:r>
            <a:endParaRPr sz="4200" dirty="0">
              <a:solidFill>
                <a:srgbClr val="000000"/>
              </a:solidFill>
              <a:latin typeface="Times"/>
              <a:ea typeface="Times"/>
              <a:cs typeface="Times"/>
              <a:sym typeface="Times"/>
            </a:endParaRP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Hope for Family through Jesus"/>
          <p:cNvSpPr txBox="1"/>
          <p:nvPr/>
        </p:nvSpPr>
        <p:spPr>
          <a:xfrm>
            <a:off x="153293" y="344524"/>
            <a:ext cx="9178795" cy="15799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11200"/>
              </a:lnSpc>
              <a:defRPr sz="4800">
                <a:latin typeface="Arial"/>
                <a:ea typeface="Arial"/>
                <a:cs typeface="Arial"/>
                <a:sym typeface="Arial"/>
              </a:defRPr>
            </a:lvl1pPr>
          </a:lstStyle>
          <a:p>
            <a:pPr>
              <a:lnSpc>
                <a:spcPct val="100000"/>
              </a:lnSpc>
            </a:pPr>
            <a:r>
              <a:rPr dirty="0"/>
              <a:t>Hope for Family through Jesus</a:t>
            </a:r>
            <a:endParaRPr lang="en-US" dirty="0"/>
          </a:p>
          <a:p>
            <a:pPr>
              <a:lnSpc>
                <a:spcPct val="100000"/>
              </a:lnSpc>
            </a:pPr>
            <a:r>
              <a:rPr lang="zh-CN" altLang="en-US" dirty="0"/>
              <a:t>耶稣带来家庭的盼望</a:t>
            </a:r>
            <a:r>
              <a:rPr dirty="0"/>
              <a:t> </a:t>
            </a:r>
          </a:p>
        </p:txBody>
      </p:sp>
      <p:sp>
        <p:nvSpPr>
          <p:cNvPr id="159" name="“Be kind and compassionate to one another, forgiving each other, just as in Christ God forgave you."/>
          <p:cNvSpPr txBox="1"/>
          <p:nvPr/>
        </p:nvSpPr>
        <p:spPr>
          <a:xfrm>
            <a:off x="153293" y="2105923"/>
            <a:ext cx="12778979" cy="2687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pPr>
              <a:lnSpc>
                <a:spcPct val="100000"/>
              </a:lnSpc>
            </a:pPr>
            <a:r>
              <a:rPr sz="4200" dirty="0"/>
              <a:t>“Be kind and compassionate to one another, forgiving each other, just as in Christ God forgave you.</a:t>
            </a:r>
            <a:endParaRPr lang="en-US" sz="4200" dirty="0"/>
          </a:p>
          <a:p>
            <a:pPr>
              <a:lnSpc>
                <a:spcPct val="100000"/>
              </a:lnSpc>
            </a:pPr>
            <a:r>
              <a:rPr lang="en-US" altLang="zh-CN" sz="4200" b="1" baseline="30000" dirty="0"/>
              <a:t>32 </a:t>
            </a:r>
            <a:r>
              <a:rPr lang="zh-CN" altLang="en-US" sz="4200" dirty="0"/>
              <a:t>并要以恩慈相待，存怜悯的心，彼此饶恕，正如神在基督里饶恕了你们一样。</a:t>
            </a:r>
            <a:endParaRPr sz="4200" dirty="0"/>
          </a:p>
        </p:txBody>
      </p:sp>
      <p:sp>
        <p:nvSpPr>
          <p:cNvPr id="160" name="Ephesians 4:32"/>
          <p:cNvSpPr txBox="1"/>
          <p:nvPr/>
        </p:nvSpPr>
        <p:spPr>
          <a:xfrm>
            <a:off x="7893878" y="4265007"/>
            <a:ext cx="6017320" cy="9869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lgn="l" defTabSz="457200">
              <a:lnSpc>
                <a:spcPts val="8200"/>
              </a:lnSpc>
              <a:spcBef>
                <a:spcPts val="2100"/>
              </a:spcBef>
              <a:defRPr sz="3200" b="0">
                <a:solidFill>
                  <a:srgbClr val="434343"/>
                </a:solidFill>
                <a:latin typeface="Arial"/>
                <a:ea typeface="Arial"/>
                <a:cs typeface="Arial"/>
                <a:sym typeface="Arial"/>
              </a:defRPr>
            </a:lvl1pPr>
          </a:lstStyle>
          <a:p>
            <a:r>
              <a:rPr dirty="0"/>
              <a:t>Ephesians</a:t>
            </a:r>
            <a:r>
              <a:rPr lang="en-US" dirty="0"/>
              <a:t> </a:t>
            </a:r>
            <a:r>
              <a:rPr lang="zh-CN" altLang="en-US" dirty="0"/>
              <a:t>以弗所书 </a:t>
            </a:r>
            <a:r>
              <a:rPr dirty="0"/>
              <a:t>4:32</a:t>
            </a:r>
            <a:endParaRPr sz="1200" dirty="0">
              <a:solidFill>
                <a:srgbClr val="000000"/>
              </a:solidFill>
              <a:latin typeface="Times"/>
              <a:ea typeface="Times"/>
              <a:cs typeface="Times"/>
              <a:sym typeface="Times"/>
            </a:endParaRPr>
          </a:p>
        </p:txBody>
      </p:sp>
      <p:sp>
        <p:nvSpPr>
          <p:cNvPr id="161" name="“Follow God’s example, therefore, as dearly loved children and walk in the way of love, just as Christ loved us and gave himself up for us…"/>
          <p:cNvSpPr txBox="1"/>
          <p:nvPr/>
        </p:nvSpPr>
        <p:spPr>
          <a:xfrm>
            <a:off x="154901" y="5323580"/>
            <a:ext cx="12483110" cy="39805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l" defTabSz="457200">
              <a:defRPr sz="3200" b="0">
                <a:solidFill>
                  <a:srgbClr val="434343"/>
                </a:solidFill>
                <a:latin typeface="Arial"/>
                <a:ea typeface="Arial"/>
                <a:cs typeface="Arial"/>
                <a:sym typeface="Arial"/>
              </a:defRPr>
            </a:pPr>
            <a:r>
              <a:rPr sz="4200" dirty="0"/>
              <a:t>“Follow God’s example, therefore, as dearly loved children</a:t>
            </a:r>
            <a:r>
              <a:rPr sz="4200" b="1" dirty="0"/>
              <a:t> </a:t>
            </a:r>
            <a:r>
              <a:rPr sz="4200" dirty="0"/>
              <a:t>and walk in the way of love, just as Christ loved us and gave himself up for us…</a:t>
            </a:r>
            <a:endParaRPr lang="en-US" sz="4200" dirty="0"/>
          </a:p>
          <a:p>
            <a:pPr algn="l" defTabSz="457200">
              <a:defRPr sz="3200" b="0">
                <a:solidFill>
                  <a:srgbClr val="434343"/>
                </a:solidFill>
                <a:latin typeface="Arial"/>
                <a:ea typeface="Arial"/>
                <a:cs typeface="Arial"/>
                <a:sym typeface="Arial"/>
              </a:defRPr>
            </a:pPr>
            <a:r>
              <a:rPr lang="en-US" altLang="zh-CN" sz="4200" dirty="0">
                <a:sym typeface="Arial"/>
              </a:rPr>
              <a:t>5 </a:t>
            </a:r>
            <a:r>
              <a:rPr lang="zh-CN" altLang="en-US" sz="4200" b="0" dirty="0">
                <a:sym typeface="Arial"/>
              </a:rPr>
              <a:t>所以你们该效法神，好像蒙慈爱的儿女一样。 </a:t>
            </a:r>
            <a:r>
              <a:rPr lang="en-US" altLang="zh-CN" sz="4200" baseline="30000" dirty="0">
                <a:sym typeface="Arial"/>
              </a:rPr>
              <a:t>2 </a:t>
            </a:r>
            <a:r>
              <a:rPr lang="zh-CN" altLang="en-US" sz="4200" b="0" dirty="0">
                <a:sym typeface="Arial"/>
              </a:rPr>
              <a:t>也要凭爱心行事，正如基督爱我们，为我们舍了自己，当做馨香的供物和祭物献于神。</a:t>
            </a:r>
            <a:endParaRPr sz="4200" dirty="0"/>
          </a:p>
        </p:txBody>
      </p:sp>
      <p:sp>
        <p:nvSpPr>
          <p:cNvPr id="162" name="Ephesians 5:1-2"/>
          <p:cNvSpPr txBox="1"/>
          <p:nvPr/>
        </p:nvSpPr>
        <p:spPr>
          <a:xfrm>
            <a:off x="7933197" y="8649346"/>
            <a:ext cx="4704814" cy="9207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r>
              <a:rPr dirty="0"/>
              <a:t>Ephesians</a:t>
            </a:r>
            <a:r>
              <a:rPr lang="en-US" dirty="0"/>
              <a:t> </a:t>
            </a:r>
            <a:r>
              <a:rPr lang="zh-CN" altLang="en-US" dirty="0"/>
              <a:t>以弗所书</a:t>
            </a:r>
            <a:r>
              <a:rPr dirty="0"/>
              <a:t>5:1-2</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ubmit to one another out of reverence for Christ.  Wives, submit to your husbands as to Christ."/>
          <p:cNvSpPr txBox="1"/>
          <p:nvPr/>
        </p:nvSpPr>
        <p:spPr>
          <a:xfrm>
            <a:off x="244474" y="2082126"/>
            <a:ext cx="12515851" cy="2687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pPr>
              <a:lnSpc>
                <a:spcPct val="100000"/>
              </a:lnSpc>
            </a:pPr>
            <a:r>
              <a:rPr sz="4200" dirty="0"/>
              <a:t>Submit to one another out of reverence for Christ.  Wives, submit to your husbands as to Christ.</a:t>
            </a:r>
            <a:endParaRPr lang="en-US" sz="4200" dirty="0"/>
          </a:p>
          <a:p>
            <a:pPr>
              <a:lnSpc>
                <a:spcPct val="100000"/>
              </a:lnSpc>
            </a:pPr>
            <a:r>
              <a:rPr lang="en-US" altLang="zh-CN" sz="4200" b="1" baseline="30000" dirty="0"/>
              <a:t>21 </a:t>
            </a:r>
            <a:r>
              <a:rPr lang="zh-CN" altLang="en-US" sz="4200" dirty="0"/>
              <a:t>又当存敬畏基督的心，彼此顺服。</a:t>
            </a:r>
            <a:r>
              <a:rPr lang="en-US" altLang="zh-CN" sz="4200" b="1" baseline="30000" dirty="0"/>
              <a:t>22 </a:t>
            </a:r>
            <a:r>
              <a:rPr lang="zh-CN" altLang="en-US" sz="4200" dirty="0"/>
              <a:t>你们做妻子的，当顺服自己的丈夫，如同顺服主</a:t>
            </a:r>
          </a:p>
        </p:txBody>
      </p:sp>
      <p:sp>
        <p:nvSpPr>
          <p:cNvPr id="165" name="Husbands, love your wives, just as Christ loved the church and gave himself up for her…”"/>
          <p:cNvSpPr txBox="1"/>
          <p:nvPr/>
        </p:nvSpPr>
        <p:spPr>
          <a:xfrm>
            <a:off x="153293" y="5679761"/>
            <a:ext cx="12159559" cy="2687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pPr>
              <a:lnSpc>
                <a:spcPct val="100000"/>
              </a:lnSpc>
            </a:pPr>
            <a:r>
              <a:rPr sz="4200" dirty="0"/>
              <a:t>Husbands, love your wives, just as Christ loved the church and gave himself up for her…”</a:t>
            </a:r>
            <a:endParaRPr lang="en-US" sz="4200" dirty="0"/>
          </a:p>
          <a:p>
            <a:pPr>
              <a:lnSpc>
                <a:spcPct val="100000"/>
              </a:lnSpc>
            </a:pPr>
            <a:r>
              <a:rPr lang="en-US" altLang="zh-CN" sz="4200" b="1" baseline="30000" dirty="0"/>
              <a:t>25 </a:t>
            </a:r>
            <a:r>
              <a:rPr lang="zh-CN" altLang="en-US" sz="4200" dirty="0"/>
              <a:t>你们做丈夫的，要爱你们的妻子，正如基督爱教会，为教会舍己，</a:t>
            </a:r>
            <a:endParaRPr sz="4200" dirty="0"/>
          </a:p>
        </p:txBody>
      </p:sp>
      <p:sp>
        <p:nvSpPr>
          <p:cNvPr id="166" name="Ephesians 5:21-22"/>
          <p:cNvSpPr txBox="1"/>
          <p:nvPr/>
        </p:nvSpPr>
        <p:spPr>
          <a:xfrm>
            <a:off x="6502399" y="4615677"/>
            <a:ext cx="5924699" cy="9328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r>
              <a:rPr sz="3600" dirty="0"/>
              <a:t>Ephesians</a:t>
            </a:r>
            <a:r>
              <a:rPr lang="en-US" sz="3600" dirty="0"/>
              <a:t> </a:t>
            </a:r>
            <a:r>
              <a:rPr lang="zh-CN" altLang="en-US" sz="3600" dirty="0"/>
              <a:t>以弗所书</a:t>
            </a:r>
            <a:r>
              <a:rPr sz="3600" dirty="0"/>
              <a:t> 5:21-22</a:t>
            </a:r>
          </a:p>
        </p:txBody>
      </p:sp>
      <p:sp>
        <p:nvSpPr>
          <p:cNvPr id="167" name="Ephesians 5:25"/>
          <p:cNvSpPr txBox="1"/>
          <p:nvPr/>
        </p:nvSpPr>
        <p:spPr>
          <a:xfrm>
            <a:off x="7425729" y="7901266"/>
            <a:ext cx="5001369" cy="9328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r>
              <a:rPr sz="3600" dirty="0"/>
              <a:t>Ephesians</a:t>
            </a:r>
            <a:r>
              <a:rPr lang="zh-CN" altLang="en-US" sz="3600" dirty="0"/>
              <a:t>以弗所书</a:t>
            </a:r>
            <a:r>
              <a:rPr sz="3600" dirty="0"/>
              <a:t>5:25</a:t>
            </a:r>
          </a:p>
        </p:txBody>
      </p:sp>
      <p:sp>
        <p:nvSpPr>
          <p:cNvPr id="7" name="Hope for Family through Jesus">
            <a:extLst>
              <a:ext uri="{FF2B5EF4-FFF2-40B4-BE49-F238E27FC236}">
                <a16:creationId xmlns:a16="http://schemas.microsoft.com/office/drawing/2014/main" id="{7562900F-6397-4C53-9C39-17FA80837D1F}"/>
              </a:ext>
            </a:extLst>
          </p:cNvPr>
          <p:cNvSpPr txBox="1"/>
          <p:nvPr/>
        </p:nvSpPr>
        <p:spPr>
          <a:xfrm>
            <a:off x="153293" y="344524"/>
            <a:ext cx="9178795" cy="15799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11200"/>
              </a:lnSpc>
              <a:defRPr sz="4800">
                <a:latin typeface="Arial"/>
                <a:ea typeface="Arial"/>
                <a:cs typeface="Arial"/>
                <a:sym typeface="Arial"/>
              </a:defRPr>
            </a:lvl1pPr>
          </a:lstStyle>
          <a:p>
            <a:pPr>
              <a:lnSpc>
                <a:spcPct val="100000"/>
              </a:lnSpc>
            </a:pPr>
            <a:r>
              <a:rPr dirty="0"/>
              <a:t>Hope for Family through Jesus</a:t>
            </a:r>
            <a:endParaRPr lang="en-US" dirty="0"/>
          </a:p>
          <a:p>
            <a:pPr>
              <a:lnSpc>
                <a:spcPct val="100000"/>
              </a:lnSpc>
            </a:pPr>
            <a:r>
              <a:rPr lang="zh-CN" altLang="en-US" dirty="0"/>
              <a:t>耶稣带来家庭的盼望</a:t>
            </a:r>
            <a:r>
              <a:rPr dirty="0"/>
              <a:t> </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Family is Priority"/>
          <p:cNvSpPr txBox="1"/>
          <p:nvPr/>
        </p:nvSpPr>
        <p:spPr>
          <a:xfrm>
            <a:off x="337244" y="385344"/>
            <a:ext cx="5068695" cy="15799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9300"/>
              </a:lnSpc>
              <a:defRPr sz="4000">
                <a:latin typeface="Arial"/>
                <a:ea typeface="Arial"/>
                <a:cs typeface="Arial"/>
                <a:sym typeface="Arial"/>
              </a:defRPr>
            </a:lvl1pPr>
          </a:lstStyle>
          <a:p>
            <a:pPr>
              <a:lnSpc>
                <a:spcPct val="100000"/>
              </a:lnSpc>
            </a:pPr>
            <a:r>
              <a:rPr sz="4800" dirty="0"/>
              <a:t>Family is Priority</a:t>
            </a:r>
            <a:endParaRPr lang="en-US" sz="4800" dirty="0"/>
          </a:p>
          <a:p>
            <a:pPr>
              <a:lnSpc>
                <a:spcPct val="100000"/>
              </a:lnSpc>
            </a:pPr>
            <a:r>
              <a:rPr lang="zh-CN" altLang="en-US" sz="4800" dirty="0"/>
              <a:t>家庭优先</a:t>
            </a:r>
            <a:endParaRPr sz="4800" dirty="0"/>
          </a:p>
        </p:txBody>
      </p:sp>
      <p:sp>
        <p:nvSpPr>
          <p:cNvPr id="171" name="Anyone who does not provide for their relatives, and especially for their own household, has denied the faith and is worse than an unbeliever."/>
          <p:cNvSpPr txBox="1"/>
          <p:nvPr/>
        </p:nvSpPr>
        <p:spPr>
          <a:xfrm>
            <a:off x="337244" y="2235367"/>
            <a:ext cx="12772827" cy="33342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pPr>
              <a:lnSpc>
                <a:spcPct val="100000"/>
              </a:lnSpc>
            </a:pPr>
            <a:r>
              <a:rPr sz="4200" dirty="0"/>
              <a:t>Anyone who does not provide for their relatives, and especially for their own household, has denied the faith and is worse than an unbeliever.</a:t>
            </a:r>
            <a:endParaRPr lang="en-US" sz="4200" dirty="0"/>
          </a:p>
          <a:p>
            <a:pPr>
              <a:lnSpc>
                <a:spcPct val="100000"/>
              </a:lnSpc>
            </a:pPr>
            <a:r>
              <a:rPr lang="en-US" altLang="zh-CN" sz="4200" b="1" baseline="30000" dirty="0"/>
              <a:t>8 </a:t>
            </a:r>
            <a:r>
              <a:rPr lang="zh-CN" altLang="en-US" sz="4200" dirty="0"/>
              <a:t>人若不看顾亲属，就是背了真道，比不信的人还不好，不看顾自己家里的人更是如此。</a:t>
            </a:r>
            <a:endParaRPr sz="4200" dirty="0"/>
          </a:p>
        </p:txBody>
      </p:sp>
      <p:sp>
        <p:nvSpPr>
          <p:cNvPr id="172" name="1 Timothy 5:8"/>
          <p:cNvSpPr txBox="1"/>
          <p:nvPr/>
        </p:nvSpPr>
        <p:spPr>
          <a:xfrm>
            <a:off x="6917803" y="6573231"/>
            <a:ext cx="5775620" cy="945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r>
              <a:rPr sz="4000" dirty="0"/>
              <a:t>1 Timothy</a:t>
            </a:r>
            <a:r>
              <a:rPr lang="zh-CN" altLang="en-US" sz="4000" dirty="0"/>
              <a:t>提摩太前书</a:t>
            </a:r>
            <a:r>
              <a:rPr sz="4000" dirty="0"/>
              <a:t> 5:8</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Family is Training for Eternal Things"/>
          <p:cNvSpPr txBox="1"/>
          <p:nvPr/>
        </p:nvSpPr>
        <p:spPr>
          <a:xfrm>
            <a:off x="335607" y="1489691"/>
            <a:ext cx="10789813" cy="15799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8600"/>
              </a:lnSpc>
              <a:defRPr sz="3733">
                <a:latin typeface="Arial"/>
                <a:ea typeface="Arial"/>
                <a:cs typeface="Arial"/>
                <a:sym typeface="Arial"/>
              </a:defRPr>
            </a:lvl1pPr>
          </a:lstStyle>
          <a:p>
            <a:pPr>
              <a:lnSpc>
                <a:spcPct val="100000"/>
              </a:lnSpc>
            </a:pPr>
            <a:r>
              <a:rPr sz="4800" dirty="0"/>
              <a:t>Family is Training for Eternal Things</a:t>
            </a:r>
            <a:endParaRPr lang="en-US" sz="4800" dirty="0"/>
          </a:p>
          <a:p>
            <a:pPr>
              <a:lnSpc>
                <a:spcPct val="100000"/>
              </a:lnSpc>
            </a:pPr>
            <a:r>
              <a:rPr lang="zh-CN" altLang="en-US" sz="4800" dirty="0"/>
              <a:t>家庭是为永恒的事做训练</a:t>
            </a:r>
            <a:endParaRPr sz="4800" dirty="0"/>
          </a:p>
        </p:txBody>
      </p:sp>
      <p:sp>
        <p:nvSpPr>
          <p:cNvPr id="175" name="“If anyone does not know how to manage his own family, how can he take care of God’s church?”"/>
          <p:cNvSpPr txBox="1"/>
          <p:nvPr/>
        </p:nvSpPr>
        <p:spPr>
          <a:xfrm>
            <a:off x="269079" y="3173330"/>
            <a:ext cx="12400114" cy="28110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pPr>
              <a:lnSpc>
                <a:spcPct val="100000"/>
              </a:lnSpc>
            </a:pPr>
            <a:r>
              <a:rPr sz="4400" dirty="0"/>
              <a:t>“If anyone does not know how to manage his own family, how can he take care of God’s church?”</a:t>
            </a:r>
            <a:endParaRPr lang="en-US" sz="4400" dirty="0"/>
          </a:p>
          <a:p>
            <a:pPr>
              <a:lnSpc>
                <a:spcPct val="100000"/>
              </a:lnSpc>
            </a:pPr>
            <a:r>
              <a:rPr lang="en-US" altLang="zh-CN" sz="4400" b="1" baseline="30000" dirty="0"/>
              <a:t>5 </a:t>
            </a:r>
            <a:r>
              <a:rPr lang="zh-CN" altLang="en-US" sz="4400" dirty="0"/>
              <a:t>人若不知道管理自己的家，焉能照管神的教会呢？</a:t>
            </a:r>
            <a:endParaRPr sz="4400" dirty="0"/>
          </a:p>
        </p:txBody>
      </p:sp>
      <p:sp>
        <p:nvSpPr>
          <p:cNvPr id="176" name="1 Timothy 3:5"/>
          <p:cNvSpPr txBox="1"/>
          <p:nvPr/>
        </p:nvSpPr>
        <p:spPr>
          <a:xfrm>
            <a:off x="7622858" y="7269535"/>
            <a:ext cx="5206554" cy="9328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r>
              <a:rPr sz="3600" dirty="0"/>
              <a:t>1 Timothy</a:t>
            </a:r>
            <a:r>
              <a:rPr lang="zh-CN" altLang="en-US" sz="3600" dirty="0"/>
              <a:t>提摩太前书</a:t>
            </a:r>
            <a:r>
              <a:rPr sz="3600" dirty="0"/>
              <a:t> 3:5</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Jesus Provides Spiritual Family"/>
          <p:cNvSpPr txBox="1"/>
          <p:nvPr/>
        </p:nvSpPr>
        <p:spPr>
          <a:xfrm>
            <a:off x="229592" y="582288"/>
            <a:ext cx="8608126" cy="14568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8600"/>
              </a:lnSpc>
              <a:defRPr sz="3733">
                <a:latin typeface="Arial"/>
                <a:ea typeface="Arial"/>
                <a:cs typeface="Arial"/>
                <a:sym typeface="Arial"/>
              </a:defRPr>
            </a:lvl1pPr>
          </a:lstStyle>
          <a:p>
            <a:pPr>
              <a:lnSpc>
                <a:spcPct val="100000"/>
              </a:lnSpc>
            </a:pPr>
            <a:r>
              <a:rPr sz="4400" dirty="0"/>
              <a:t>Jesus Provides Spiritual Family</a:t>
            </a:r>
            <a:endParaRPr lang="en-US" sz="4400" dirty="0"/>
          </a:p>
          <a:p>
            <a:pPr>
              <a:lnSpc>
                <a:spcPct val="100000"/>
              </a:lnSpc>
            </a:pPr>
            <a:r>
              <a:rPr lang="zh-CN" altLang="en-US" sz="4400" dirty="0"/>
              <a:t>耶稣提供了属灵的家庭</a:t>
            </a:r>
            <a:endParaRPr sz="4400" dirty="0"/>
          </a:p>
        </p:txBody>
      </p:sp>
      <p:sp>
        <p:nvSpPr>
          <p:cNvPr id="179" name="When Jesus saw his mother there, and the disciple whom he loved standing nearby, he said to her, “Woman,  here is your son,”  and to the disciple, “Here is your mother.” From that time on, this disciple took her into his home."/>
          <p:cNvSpPr txBox="1"/>
          <p:nvPr/>
        </p:nvSpPr>
        <p:spPr>
          <a:xfrm>
            <a:off x="249470" y="2098731"/>
            <a:ext cx="12545616" cy="59195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l" defTabSz="457200">
              <a:defRPr sz="3200" b="0">
                <a:solidFill>
                  <a:srgbClr val="434343"/>
                </a:solidFill>
                <a:latin typeface="Arial"/>
                <a:ea typeface="Arial"/>
                <a:cs typeface="Arial"/>
                <a:sym typeface="Arial"/>
              </a:defRPr>
            </a:pPr>
            <a:r>
              <a:rPr sz="4200" dirty="0"/>
              <a:t>When Jesus saw his mother there, and the disciple whom he loved standing nearby, he said to her, “Woman,  here is your son,” </a:t>
            </a:r>
            <a:r>
              <a:rPr sz="4200" b="1" dirty="0"/>
              <a:t> </a:t>
            </a:r>
            <a:r>
              <a:rPr sz="4200" dirty="0"/>
              <a:t>and to the disciple, “Here is your mother.” From that time on, this disciple took her into his home.</a:t>
            </a:r>
            <a:endParaRPr lang="en-US" sz="4200" dirty="0"/>
          </a:p>
          <a:p>
            <a:pPr algn="l" defTabSz="457200">
              <a:defRPr sz="3200" b="0">
                <a:solidFill>
                  <a:srgbClr val="434343"/>
                </a:solidFill>
                <a:latin typeface="Arial"/>
                <a:ea typeface="Arial"/>
                <a:cs typeface="Arial"/>
                <a:sym typeface="Arial"/>
              </a:defRPr>
            </a:pPr>
            <a:r>
              <a:rPr lang="en-US" altLang="zh-CN" sz="4200" baseline="30000" dirty="0">
                <a:sym typeface="Arial"/>
              </a:rPr>
              <a:t>26 </a:t>
            </a:r>
            <a:r>
              <a:rPr lang="zh-CN" altLang="en-US" sz="4200" b="0" dirty="0">
                <a:sym typeface="Arial"/>
              </a:rPr>
              <a:t>耶稣见母亲和他所爱的那门徒站在旁边，就对他母亲说：“母亲，看，你的儿子！” </a:t>
            </a:r>
            <a:r>
              <a:rPr lang="en-US" altLang="zh-CN" sz="4200" baseline="30000" dirty="0">
                <a:sym typeface="Arial"/>
              </a:rPr>
              <a:t>27 </a:t>
            </a:r>
            <a:r>
              <a:rPr lang="zh-CN" altLang="en-US" sz="4200" b="0" dirty="0">
                <a:sym typeface="Arial"/>
              </a:rPr>
              <a:t>又对那门徒说：“看，你的母亲！”从此，那门徒就接她到自己家里去了。</a:t>
            </a:r>
            <a:endParaRPr sz="4200" dirty="0"/>
          </a:p>
        </p:txBody>
      </p:sp>
      <p:sp>
        <p:nvSpPr>
          <p:cNvPr id="180" name="John 19:26-27"/>
          <p:cNvSpPr txBox="1"/>
          <p:nvPr/>
        </p:nvSpPr>
        <p:spPr>
          <a:xfrm>
            <a:off x="7121350" y="8226310"/>
            <a:ext cx="5435783" cy="945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457200">
              <a:lnSpc>
                <a:spcPts val="7500"/>
              </a:lnSpc>
              <a:defRPr sz="3200" b="0">
                <a:solidFill>
                  <a:srgbClr val="434343"/>
                </a:solidFill>
                <a:latin typeface="Arial"/>
                <a:ea typeface="Arial"/>
                <a:cs typeface="Arial"/>
                <a:sym typeface="Arial"/>
              </a:defRPr>
            </a:lvl1pPr>
          </a:lstStyle>
          <a:p>
            <a:r>
              <a:rPr sz="4000" dirty="0"/>
              <a:t>John</a:t>
            </a:r>
            <a:r>
              <a:rPr lang="zh-CN" altLang="en-US" sz="4000" dirty="0"/>
              <a:t>约翰福音</a:t>
            </a:r>
            <a:r>
              <a:rPr sz="4000" dirty="0"/>
              <a:t> 19:26-27</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Review"/>
          <p:cNvSpPr txBox="1"/>
          <p:nvPr/>
        </p:nvSpPr>
        <p:spPr>
          <a:xfrm>
            <a:off x="588421" y="159026"/>
            <a:ext cx="2810759" cy="15799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lgn="l" defTabSz="457200">
              <a:lnSpc>
                <a:spcPts val="11200"/>
              </a:lnSpc>
              <a:defRPr sz="4800">
                <a:latin typeface="Arial"/>
                <a:ea typeface="Arial"/>
                <a:cs typeface="Arial"/>
                <a:sym typeface="Arial"/>
              </a:defRPr>
            </a:lvl1pPr>
          </a:lstStyle>
          <a:p>
            <a:pPr>
              <a:lnSpc>
                <a:spcPct val="100000"/>
              </a:lnSpc>
            </a:pPr>
            <a:r>
              <a:rPr dirty="0"/>
              <a:t>Review</a:t>
            </a:r>
            <a:endParaRPr lang="en-US" dirty="0"/>
          </a:p>
          <a:p>
            <a:pPr>
              <a:lnSpc>
                <a:spcPct val="100000"/>
              </a:lnSpc>
            </a:pPr>
            <a:r>
              <a:rPr lang="zh-CN" altLang="en-US" dirty="0"/>
              <a:t>回顾</a:t>
            </a:r>
            <a:endParaRPr dirty="0"/>
          </a:p>
        </p:txBody>
      </p:sp>
      <p:sp>
        <p:nvSpPr>
          <p:cNvPr id="183" name="God made family to display his goodness  上帝通过家庭来展现他的美善…"/>
          <p:cNvSpPr txBox="1"/>
          <p:nvPr/>
        </p:nvSpPr>
        <p:spPr>
          <a:xfrm>
            <a:off x="318457" y="2113804"/>
            <a:ext cx="12363873" cy="64658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marL="457200" indent="-317500" algn="l" defTabSz="457200">
              <a:buClr>
                <a:srgbClr val="595959"/>
              </a:buClr>
              <a:buSzPct val="145000"/>
              <a:buFont typeface="Arial"/>
              <a:buChar char="•"/>
              <a:defRPr sz="3200" b="0">
                <a:solidFill>
                  <a:srgbClr val="595959"/>
                </a:solidFill>
                <a:latin typeface="Arial"/>
                <a:ea typeface="Arial"/>
                <a:cs typeface="Arial"/>
                <a:sym typeface="Arial"/>
              </a:defRPr>
            </a:pPr>
            <a:r>
              <a:rPr sz="4400" dirty="0"/>
              <a:t>God made family to display his goodness </a:t>
            </a:r>
            <a:br>
              <a:rPr sz="4400" dirty="0"/>
            </a:br>
            <a:r>
              <a:rPr sz="4400" dirty="0" err="1"/>
              <a:t>上帝通过家庭来</a:t>
            </a:r>
            <a:r>
              <a:rPr lang="zh-CN" altLang="en-US" sz="4400" dirty="0"/>
              <a:t>显示</a:t>
            </a:r>
            <a:r>
              <a:rPr sz="4400" dirty="0" err="1"/>
              <a:t>他的美善</a:t>
            </a:r>
            <a:endParaRPr sz="4400" dirty="0"/>
          </a:p>
          <a:p>
            <a:pPr marL="457200" indent="-317500" algn="l" defTabSz="457200">
              <a:buClr>
                <a:srgbClr val="595959"/>
              </a:buClr>
              <a:buSzPct val="145000"/>
              <a:buFont typeface="Arial"/>
              <a:buChar char="•"/>
              <a:defRPr sz="3200" b="0">
                <a:solidFill>
                  <a:srgbClr val="595959"/>
                </a:solidFill>
                <a:latin typeface="Arial"/>
                <a:ea typeface="Arial"/>
                <a:cs typeface="Arial"/>
                <a:sym typeface="Arial"/>
              </a:defRPr>
            </a:pPr>
            <a:r>
              <a:rPr sz="4400" dirty="0"/>
              <a:t>Family starts with marriage</a:t>
            </a:r>
            <a:br>
              <a:rPr sz="4400" dirty="0"/>
            </a:br>
            <a:r>
              <a:rPr sz="4400" dirty="0" err="1"/>
              <a:t>家庭从婚姻开始</a:t>
            </a:r>
            <a:endParaRPr sz="4400" dirty="0"/>
          </a:p>
          <a:p>
            <a:pPr marL="457200" indent="-317500" algn="l" defTabSz="457200">
              <a:spcBef>
                <a:spcPts val="2100"/>
              </a:spcBef>
              <a:buClr>
                <a:srgbClr val="595959"/>
              </a:buClr>
              <a:buSzPct val="145000"/>
              <a:buFont typeface="Arial"/>
              <a:buChar char="•"/>
              <a:defRPr sz="3200" b="0">
                <a:solidFill>
                  <a:srgbClr val="595959"/>
                </a:solidFill>
                <a:latin typeface="Arial"/>
                <a:ea typeface="Arial"/>
                <a:cs typeface="Arial"/>
                <a:sym typeface="Arial"/>
              </a:defRPr>
            </a:pPr>
            <a:r>
              <a:rPr sz="4400" dirty="0"/>
              <a:t>Marriage and Family are difficult</a:t>
            </a:r>
            <a:br>
              <a:rPr sz="4400" dirty="0"/>
            </a:br>
            <a:r>
              <a:rPr sz="4400" dirty="0" err="1"/>
              <a:t>婚姻和家</a:t>
            </a:r>
            <a:r>
              <a:rPr lang="zh-CN" altLang="en-US" sz="4400" dirty="0"/>
              <a:t>庭不易</a:t>
            </a:r>
            <a:endParaRPr sz="4400" dirty="0"/>
          </a:p>
          <a:p>
            <a:pPr marL="457200" indent="-317500" algn="l" defTabSz="457200">
              <a:buClr>
                <a:srgbClr val="595959"/>
              </a:buClr>
              <a:buSzPct val="145000"/>
              <a:buFont typeface="Arial"/>
              <a:buChar char="•"/>
              <a:defRPr sz="3200" b="0">
                <a:solidFill>
                  <a:srgbClr val="595959"/>
                </a:solidFill>
                <a:latin typeface="Arial"/>
                <a:ea typeface="Arial"/>
                <a:cs typeface="Arial"/>
                <a:sym typeface="Arial"/>
              </a:defRPr>
            </a:pPr>
            <a:r>
              <a:rPr sz="4400" dirty="0"/>
              <a:t>There is hope for forgiveness and healing through Jesus</a:t>
            </a:r>
            <a:br>
              <a:rPr sz="4400" dirty="0"/>
            </a:br>
            <a:r>
              <a:rPr sz="4400" dirty="0" err="1"/>
              <a:t>但耶稣能带来原谅和医治</a:t>
            </a:r>
            <a:r>
              <a:rPr lang="zh-CN" altLang="en-US" sz="4400" dirty="0"/>
              <a:t>，给我们盼望</a:t>
            </a:r>
            <a:endParaRPr sz="4400" dirty="0"/>
          </a:p>
        </p:txBody>
      </p:sp>
    </p:spTree>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149</TotalTime>
  <Words>881</Words>
  <Application>Microsoft Office PowerPoint</Application>
  <PresentationFormat>Custom</PresentationFormat>
  <Paragraphs>112</Paragraphs>
  <Slides>22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Helvetica Light</vt:lpstr>
      <vt:lpstr>Helvetica Neue</vt:lpstr>
      <vt:lpstr>Helvetica Neue Light</vt:lpstr>
      <vt:lpstr>Helvetica Neue Medium</vt:lpstr>
      <vt:lpstr>Helvetica Neue Thin</vt:lpstr>
      <vt:lpstr>Arial</vt:lpstr>
      <vt:lpstr>Courier New</vt:lpstr>
      <vt:lpstr>Times</vt:lpstr>
      <vt:lpstr>Verdana</vt:lpstr>
      <vt:lpstr>White</vt:lpstr>
      <vt:lpstr> Why Does God Give Us Family? 神为什么设立家庭？</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Why Does God Give Us Family? 神为什么设立家庭？</dc:title>
  <cp:lastModifiedBy>Shu Sophia Zhang</cp:lastModifiedBy>
  <cp:revision>26</cp:revision>
  <dcterms:modified xsi:type="dcterms:W3CDTF">2019-06-02T00:09:42Z</dcterms:modified>
</cp:coreProperties>
</file>