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AABF8-7EBE-460E-9964-7837CE5518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BE3B22-7D8B-485B-82B0-D28DFC4BC8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AB1BB5-B61D-4CD4-871C-83976A3C9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137-B765-438C-943E-28D38C17B69E}" type="datetimeFigureOut">
              <a:rPr lang="en-US" smtClean="0"/>
              <a:t>7/21/2019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6A43C4-1D65-4423-96B3-7431C4D5C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125D41-C004-43BB-AC55-5FDB27780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504B5-F5B4-4BDD-9D88-CA7B3064DC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913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E0E44-EDB4-4CA6-B1D6-425E2708D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8DA8C3-F445-4649-B40C-F0DC62AEE1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4B7A58-D07E-44F0-9784-0FD80C9F3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137-B765-438C-943E-28D38C17B69E}" type="datetimeFigureOut">
              <a:rPr lang="en-US" smtClean="0"/>
              <a:t>7/21/2019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D442CC-D8D3-4FAB-BAC2-E09A92061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8B49F7-DE2E-4807-9348-031C88121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504B5-F5B4-4BDD-9D88-CA7B3064DC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157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F0EA0-3BD7-4E4A-A396-35BA6DD31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0AC771-09D3-4F58-AA12-CF7A5B69AE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B1F724-F23C-49D4-AE71-C2BE7425D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137-B765-438C-943E-28D38C17B69E}" type="datetimeFigureOut">
              <a:rPr lang="en-US" smtClean="0"/>
              <a:t>7/21/2019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67D03B-282F-44FB-A4CA-7EBCA7419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0CA79A-B43C-416B-90B2-5BB5782E0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504B5-F5B4-4BDD-9D88-CA7B3064DC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28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10A71C-B995-4E73-BFB2-66D0F53C9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46EA7C-CC26-462C-88E4-EF57C8BE46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5D785C-AB29-4E5D-AD3D-AB7BE74211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FC4D31-3FF7-4DA7-A1CE-A0BD9939B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137-B765-438C-943E-28D38C17B69E}" type="datetimeFigureOut">
              <a:rPr lang="en-US" smtClean="0"/>
              <a:t>7/21/2019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F9A276-4127-4152-A49B-7D9974037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1906DA-78F3-4BF5-94F0-BBDCBA97A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504B5-F5B4-4BDD-9D88-CA7B3064DC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469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85ECA-4509-4CC9-B20D-386C5B5B3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9893CF-2B15-4435-A95C-3E3AA5E98D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638E9F-620C-461B-B516-1BB2B6012E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08F3BE-178A-41B2-87A8-C1792A68FD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BD3389-30E8-4D8F-BC99-86A849B73D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101D21-B902-45AB-AF1D-15BAD026A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137-B765-438C-943E-28D38C17B69E}" type="datetimeFigureOut">
              <a:rPr lang="en-US" smtClean="0"/>
              <a:t>7/21/2019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983B32-513B-4AF2-9BD6-205205433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D73D2E2-F23E-4ED5-8E94-87E614AD2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504B5-F5B4-4BDD-9D88-CA7B3064DC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103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0BF57-A50F-46BF-9466-BAE0121BB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4AFF9B-96C9-4EE1-BD15-9F952E0241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137-B765-438C-943E-28D38C17B69E}" type="datetimeFigureOut">
              <a:rPr lang="en-US" smtClean="0"/>
              <a:t>7/21/2019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DF76A9-1EB4-4F16-A634-4FFA5B145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00BC5-A0F0-4223-A883-8D8113169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504B5-F5B4-4BDD-9D88-CA7B3064DC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450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4DB70BB-87E2-4421-BDFD-2E83DB450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137-B765-438C-943E-28D38C17B69E}" type="datetimeFigureOut">
              <a:rPr lang="en-US" smtClean="0"/>
              <a:t>7/21/2019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9DD930-3A5B-4294-B327-C914ACD9D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1539FF-0F5A-403D-B0AA-CCD7EE5B6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504B5-F5B4-4BDD-9D88-CA7B3064DC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557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12887C-7C6B-425B-9707-38E8BAC2F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68B7A5-11D2-4274-AC75-42C6D85546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B1F933-19B8-4C3A-8B1A-CE59F3646F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D1610F-E2DB-4F4C-8E97-DE8828738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137-B765-438C-943E-28D38C17B69E}" type="datetimeFigureOut">
              <a:rPr lang="en-US" smtClean="0"/>
              <a:t>7/21/2019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5B3A8C-0ED4-4DC0-9D33-ECA89989E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911119-170F-45E4-A792-8968EE788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504B5-F5B4-4BDD-9D88-CA7B3064DC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767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E53E9-98DF-4C31-9DCD-B84344AF3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918A23-47D4-4D85-A831-4E47BCB2E6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5C4382-FE1F-4B94-8885-A7DF578133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9C5D58-AE23-4B89-92C6-DBA9152DC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137-B765-438C-943E-28D38C17B69E}" type="datetimeFigureOut">
              <a:rPr lang="en-US" smtClean="0"/>
              <a:t>7/21/2019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4E0447-B117-480C-959F-1402CF575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490AE3-A889-4A6C-B73D-D3E9D6325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504B5-F5B4-4BDD-9D88-CA7B3064DC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84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7C3C1-6D85-49C8-89CF-E44CC0BFD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C4DCF7-721C-44AF-BF2E-F0EBEE21B6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A7A10B-99E2-4352-8707-B11654B6C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137-B765-438C-943E-28D38C17B69E}" type="datetimeFigureOut">
              <a:rPr lang="en-US" smtClean="0"/>
              <a:t>7/21/2019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AAE1E-DD45-49C2-BE01-FA7DCF343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E174FF-7AC3-4E6F-A8D3-1B428C7BA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504B5-F5B4-4BDD-9D88-CA7B3064DC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4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65045E-CAA5-4D76-97B4-8BEFAA0CE4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7BB4A4-9E3E-4B18-8B06-C91825CFD4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2AFE1A-16F5-4A34-B6EF-6306F9CAF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137-B765-438C-943E-28D38C17B69E}" type="datetimeFigureOut">
              <a:rPr lang="en-US" smtClean="0"/>
              <a:t>7/21/2019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F44A28-191E-4BBF-803D-AB1AE2951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7A908F-446C-4634-8C78-953E8088C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504B5-F5B4-4BDD-9D88-CA7B3064DC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33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AE6351-79F0-461D-85AB-B8A871D14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08AAD9-74B5-4C18-B6FB-B2700601B2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63FF3F-D904-4CCB-A4B9-CD41B8C032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AC137-B765-438C-943E-28D38C17B69E}" type="datetimeFigureOut">
              <a:rPr lang="en-US" smtClean="0"/>
              <a:t>7/21/2019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975BDA-C450-430D-96F2-7B7459BB4B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502A04-8FDF-4DDA-A622-E2999572D7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504B5-F5B4-4BDD-9D88-CA7B3064DC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936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4F0811-5FF8-4251-9BF8-544C0D58F95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7200" b="1" dirty="0"/>
              <a:t>神同在神的國</a:t>
            </a:r>
            <a:endParaRPr lang="en-US" sz="72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2EC692-EF05-45A3-AFDF-FABC41E7D5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27325"/>
            <a:ext cx="9144000" cy="1655762"/>
          </a:xfrm>
        </p:spPr>
        <p:txBody>
          <a:bodyPr>
            <a:normAutofit/>
          </a:bodyPr>
          <a:lstStyle/>
          <a:p>
            <a:r>
              <a:rPr lang="zh-CN" altLang="en-US" sz="4000" dirty="0"/>
              <a:t>讲道人</a:t>
            </a:r>
            <a:r>
              <a:rPr lang="en-US" altLang="zh-CN" sz="4000" dirty="0"/>
              <a:t>:</a:t>
            </a:r>
            <a:r>
              <a:rPr lang="zh-CN" altLang="en-US" sz="4000"/>
              <a:t>刘光</a:t>
            </a:r>
            <a:r>
              <a:rPr lang="zh-CN" altLang="en-US" sz="4000" dirty="0"/>
              <a:t>政牧师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222874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8967D904-1659-4E6B-8E64-C69919AB54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808" y="1714047"/>
            <a:ext cx="11476383" cy="267765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4200" b="1" dirty="0" err="1">
                <a:solidFill>
                  <a:srgbClr val="222222"/>
                </a:solidFill>
                <a:ea typeface="PMingLiU" panose="02020500000000000000" pitchFamily="18" charset="-120"/>
                <a:cs typeface="Arial" panose="020B0604020202020204" pitchFamily="34" charset="0"/>
              </a:rPr>
              <a:t>約翰</a:t>
            </a:r>
            <a:r>
              <a:rPr lang="zh-CN" altLang="en-US" sz="4200" b="1" dirty="0">
                <a:solidFill>
                  <a:srgbClr val="222222"/>
                </a:solidFill>
                <a:ea typeface="PMingLiU" panose="02020500000000000000" pitchFamily="18" charset="-120"/>
                <a:cs typeface="Arial" panose="020B0604020202020204" pitchFamily="34" charset="0"/>
              </a:rPr>
              <a:t>福音</a:t>
            </a:r>
            <a:r>
              <a:rPr lang="en-US" altLang="en-US" sz="4200" dirty="0">
                <a:solidFill>
                  <a:srgbClr val="222222"/>
                </a:solidFill>
                <a:ea typeface="PMingLiU" panose="02020500000000000000" pitchFamily="18" charset="-120"/>
                <a:cs typeface="Arial" panose="020B0604020202020204" pitchFamily="34" charset="0"/>
              </a:rPr>
              <a:t>4:23 </a:t>
            </a:r>
            <a:r>
              <a:rPr lang="en-US" altLang="en-US" sz="4200" dirty="0" err="1">
                <a:solidFill>
                  <a:srgbClr val="222222"/>
                </a:solidFill>
                <a:ea typeface="PMingLiU" panose="02020500000000000000" pitchFamily="18" charset="-120"/>
                <a:cs typeface="Arial" panose="020B0604020202020204" pitchFamily="34" charset="0"/>
              </a:rPr>
              <a:t>時候將到，如今就是了，那真正拜父的，要用心靈和誠實拜他，因為父要這樣的人拜他</a:t>
            </a:r>
            <a:r>
              <a:rPr lang="zh-CN" altLang="en-US" sz="4200" dirty="0">
                <a:solidFill>
                  <a:srgbClr val="222222"/>
                </a:solidFill>
                <a:ea typeface="PMingLiU" panose="02020500000000000000" pitchFamily="18" charset="-120"/>
                <a:cs typeface="Arial" panose="020B0604020202020204" pitchFamily="34" charset="0"/>
              </a:rPr>
              <a:t>。</a:t>
            </a:r>
            <a:r>
              <a:rPr lang="en-US" altLang="en-US" sz="4200" dirty="0">
                <a:solidFill>
                  <a:srgbClr val="222222"/>
                </a:solidFill>
                <a:ea typeface="PMingLiU" panose="02020500000000000000" pitchFamily="18" charset="-120"/>
                <a:cs typeface="Arial" panose="020B0604020202020204" pitchFamily="34" charset="0"/>
              </a:rPr>
              <a:t>24 </a:t>
            </a:r>
            <a:r>
              <a:rPr lang="en-US" altLang="en-US" sz="4200" dirty="0" err="1">
                <a:solidFill>
                  <a:srgbClr val="222222"/>
                </a:solidFill>
                <a:ea typeface="PMingLiU" panose="02020500000000000000" pitchFamily="18" charset="-120"/>
                <a:cs typeface="Arial" panose="020B0604020202020204" pitchFamily="34" charset="0"/>
              </a:rPr>
              <a:t>神是個靈，所以拜他的必須用心靈和誠實拜他</a:t>
            </a:r>
            <a:r>
              <a:rPr lang="en-US" altLang="en-US" sz="4200" dirty="0">
                <a:solidFill>
                  <a:srgbClr val="222222"/>
                </a:solidFill>
                <a:ea typeface="PMingLiU" panose="02020500000000000000" pitchFamily="18" charset="-120"/>
                <a:cs typeface="Arial" panose="020B0604020202020204" pitchFamily="34" charset="0"/>
              </a:rPr>
              <a:t>」 </a:t>
            </a:r>
          </a:p>
        </p:txBody>
      </p:sp>
    </p:spTree>
    <p:extLst>
      <p:ext uri="{BB962C8B-B14F-4D97-AF65-F5344CB8AC3E}">
        <p14:creationId xmlns:p14="http://schemas.microsoft.com/office/powerpoint/2010/main" val="2584894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82DF9E1-57ED-482B-9406-9C4500427936}"/>
              </a:ext>
            </a:extLst>
          </p:cNvPr>
          <p:cNvSpPr txBox="1"/>
          <p:nvPr/>
        </p:nvSpPr>
        <p:spPr>
          <a:xfrm>
            <a:off x="815009" y="483705"/>
            <a:ext cx="1056198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altLang="en-US" sz="42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歷代志上29</a:t>
            </a:r>
            <a:r>
              <a:rPr kumimoji="0" lang="zh-CN" altLang="en-US" sz="42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：</a:t>
            </a:r>
            <a:r>
              <a:rPr lang="en-US" altLang="en-US" sz="42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10 </a:t>
            </a:r>
            <a:r>
              <a:rPr lang="en-US" altLang="en-US" sz="4200" dirty="0" err="1">
                <a:solidFill>
                  <a:srgbClr val="222222"/>
                </a:solidFill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所以，大衛在會眾面前稱頌耶和華說</a:t>
            </a:r>
            <a:r>
              <a:rPr lang="en-US" altLang="en-US" sz="4200" dirty="0">
                <a:solidFill>
                  <a:srgbClr val="222222"/>
                </a:solidFill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：「耶和華我們的父，以色列的神是應當稱頌，直到永永遠遠的！</a:t>
            </a:r>
            <a:r>
              <a:rPr lang="en-US" altLang="en-US" sz="42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11 </a:t>
            </a:r>
            <a:r>
              <a:rPr lang="en-US" altLang="en-US" sz="4200" dirty="0">
                <a:solidFill>
                  <a:srgbClr val="222222"/>
                </a:solidFill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耶和華啊，尊大、能力、榮耀、強勝、威嚴都是你的；凡天上地下的都是你的；國度也是你的，並且你為至高，為萬有之首。</a:t>
            </a:r>
            <a:r>
              <a:rPr lang="en-US" altLang="en-US" sz="42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12 </a:t>
            </a:r>
            <a:r>
              <a:rPr lang="en-US" altLang="en-US" sz="4200" dirty="0">
                <a:solidFill>
                  <a:srgbClr val="222222"/>
                </a:solidFill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豐富尊榮都從你而來，你也治理萬物。在你手裡有大能大力，使人尊大強盛都出於你。</a:t>
            </a:r>
            <a:r>
              <a:rPr lang="en-US" altLang="en-US" sz="42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13 </a:t>
            </a:r>
            <a:r>
              <a:rPr lang="en-US" altLang="en-US" sz="4200" dirty="0" err="1">
                <a:solidFill>
                  <a:srgbClr val="222222"/>
                </a:solidFill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我們的神啊，現在我們稱謝你，讚美你榮耀之名</a:t>
            </a:r>
            <a:r>
              <a:rPr lang="en-US" altLang="en-US" sz="4200" dirty="0">
                <a:solidFill>
                  <a:srgbClr val="222222"/>
                </a:solidFill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！</a:t>
            </a:r>
            <a:r>
              <a:rPr kumimoji="0" lang="en-US" altLang="en-US" sz="4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8319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CFAC5E10-B8AC-46D6-95C2-EDF2DFFF29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074509"/>
            <a:ext cx="11277600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kumimoji="0" lang="en-US" altLang="en-US" sz="42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ea typeface="PMingLiU" panose="02020500000000000000" pitchFamily="18" charset="-120"/>
                <a:cs typeface="Arial" panose="020B0604020202020204" pitchFamily="34" charset="0"/>
              </a:rPr>
              <a:t>出</a:t>
            </a:r>
            <a:r>
              <a:rPr kumimoji="0" lang="zh-CN" altLang="en-US" sz="42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ea typeface="PMingLiU" panose="02020500000000000000" pitchFamily="18" charset="-120"/>
                <a:cs typeface="Arial" panose="020B0604020202020204" pitchFamily="34" charset="0"/>
              </a:rPr>
              <a:t>埃及记</a:t>
            </a:r>
            <a:r>
              <a:rPr kumimoji="0" lang="en-US" altLang="en-US" sz="42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 </a:t>
            </a:r>
            <a:r>
              <a:rPr kumimoji="0" lang="en-US" altLang="en-US" sz="42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34:6   </a:t>
            </a:r>
            <a:r>
              <a:rPr kumimoji="0" lang="en-US" altLang="en-US" sz="4200" b="0" i="0" u="none" strike="noStrike" cap="none" normalizeH="0" baseline="0" dirty="0" err="1">
                <a:ln>
                  <a:noFill/>
                </a:ln>
                <a:solidFill>
                  <a:srgbClr val="222222"/>
                </a:solidFill>
                <a:effectLst/>
                <a:ea typeface="PMingLiU" panose="02020500000000000000" pitchFamily="18" charset="-120"/>
                <a:cs typeface="Arial" panose="020B0604020202020204" pitchFamily="34" charset="0"/>
              </a:rPr>
              <a:t>耶和華在他面前宣告說</a:t>
            </a:r>
            <a:r>
              <a:rPr kumimoji="0" lang="en-US" altLang="en-US" sz="42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ea typeface="PMingLiU" panose="02020500000000000000" pitchFamily="18" charset="-120"/>
                <a:cs typeface="Arial" panose="020B0604020202020204" pitchFamily="34" charset="0"/>
              </a:rPr>
              <a:t>：「</a:t>
            </a:r>
            <a:r>
              <a:rPr kumimoji="0" lang="en-US" altLang="en-US" sz="4200" b="0" i="0" u="none" strike="noStrike" cap="none" normalizeH="0" baseline="0" dirty="0" err="1">
                <a:ln>
                  <a:noFill/>
                </a:ln>
                <a:solidFill>
                  <a:srgbClr val="222222"/>
                </a:solidFill>
                <a:effectLst/>
                <a:ea typeface="PMingLiU" panose="02020500000000000000" pitchFamily="18" charset="-120"/>
                <a:cs typeface="Arial" panose="020B0604020202020204" pitchFamily="34" charset="0"/>
              </a:rPr>
              <a:t>耶和華，耶和華，是有憐憫有恩典的神，不輕易發怒，並有豐盛的慈愛和誠實</a:t>
            </a:r>
            <a:r>
              <a:rPr kumimoji="0" lang="en-US" altLang="en-US" sz="42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ea typeface="PMingLiU" panose="02020500000000000000" pitchFamily="18" charset="-120"/>
                <a:cs typeface="Arial" panose="020B0604020202020204" pitchFamily="34" charset="0"/>
              </a:rPr>
              <a:t>，</a:t>
            </a:r>
          </a:p>
          <a:p>
            <a:endParaRPr lang="en-US" altLang="en-US" sz="4200" dirty="0">
              <a:solidFill>
                <a:srgbClr val="222222"/>
              </a:solidFill>
              <a:ea typeface="PMingLiU" panose="02020500000000000000" pitchFamily="18" charset="-120"/>
              <a:cs typeface="Arial" panose="020B0604020202020204" pitchFamily="34" charset="0"/>
            </a:endParaRPr>
          </a:p>
          <a:p>
            <a:r>
              <a:rPr kumimoji="0" lang="en-US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PMingLiU" panose="02020500000000000000" pitchFamily="18" charset="-120"/>
                <a:cs typeface="Arial" panose="020B0604020202020204" pitchFamily="34" charset="0"/>
              </a:rPr>
              <a:t>申</a:t>
            </a:r>
            <a:r>
              <a:rPr kumimoji="0" lang="zh-CN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PMingLiU" panose="02020500000000000000" pitchFamily="18" charset="-120"/>
                <a:cs typeface="Arial" panose="020B0604020202020204" pitchFamily="34" charset="0"/>
              </a:rPr>
              <a:t>命记</a:t>
            </a:r>
            <a:r>
              <a:rPr kumimoji="0" lang="en-US" altLang="en-US" sz="4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 31:6   </a:t>
            </a:r>
            <a:r>
              <a:rPr kumimoji="0" lang="en-US" altLang="en-US" sz="4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PMingLiU" panose="02020500000000000000" pitchFamily="18" charset="-120"/>
                <a:cs typeface="Arial" panose="020B0604020202020204" pitchFamily="34" charset="0"/>
              </a:rPr>
              <a:t>你們當剛強壯膽，不要害怕，也不要畏懼他們，因為耶和華你的神和你同去。他必不撇下你，也不丟棄你</a:t>
            </a:r>
            <a:r>
              <a:rPr kumimoji="0" lang="en-US" altLang="en-US" sz="4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PMingLiU" panose="02020500000000000000" pitchFamily="18" charset="-120"/>
                <a:cs typeface="Arial" panose="020B0604020202020204" pitchFamily="34" charset="0"/>
              </a:rPr>
              <a:t>。」</a:t>
            </a: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7CDCB5BC-E295-495B-B2DB-7F3A6977D8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323165"/>
            <a:ext cx="1847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374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27</Words>
  <Application>Microsoft Office PowerPoint</Application>
  <PresentationFormat>Widescreen</PresentationFormat>
  <Paragraphs>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神同在神的國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神同在神的國</dc:title>
  <dc:creator>Shu Sophia Zhang</dc:creator>
  <cp:lastModifiedBy>Shu Sophia Zhang</cp:lastModifiedBy>
  <cp:revision>7</cp:revision>
  <dcterms:created xsi:type="dcterms:W3CDTF">2019-07-21T03:40:02Z</dcterms:created>
  <dcterms:modified xsi:type="dcterms:W3CDTF">2019-07-21T18:24:43Z</dcterms:modified>
</cp:coreProperties>
</file>