
<file path=[Content_Types].xml><?xml version="1.0" encoding="utf-8"?>
<Types xmlns="http://schemas.openxmlformats.org/package/2006/content-types">
  <Default Extension="fntdata" ContentType="application/x-fontdata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5143500" type="screen16x9"/>
  <p:notesSz cx="6858000" cy="9144000"/>
  <p:embeddedFontLst>
    <p:embeddedFont>
      <p:font typeface="Roboto" panose="020B0604020202020204" charset="0"/>
      <p:regular r:id="rId19"/>
      <p:bold r:id="rId20"/>
      <p:italic r:id="rId21"/>
      <p:boldItalic r:id="rId2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0" d="100"/>
          <a:sy n="90" d="100"/>
        </p:scale>
        <p:origin x="816" y="66"/>
      </p:cViewPr>
      <p:guideLst>
        <p:guide orient="horz" pos="162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5e9f0e9846_0_1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5e9f0e9846_0_1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5ec489da38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5ec489da38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5e9f0e9846_0_3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g5e9f0e9846_0_3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g5ec489da38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5" name="Google Shape;75;g5ec489da38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g5ec489da38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" name="Google Shape;80;g5ec489da38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g5ec489da38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" name="Google Shape;85;g5ec489da38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5ec489da38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Google Shape;90;g5ec489da38_0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5ec489da38_0_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5ec489da38_0_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g5ec489da38_0_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" name="Google Shape;101;g5ec489da38_0_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g5ec489da38_0_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7" name="Google Shape;107;g5ec489da38_0_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g5ec489da38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3" name="Google Shape;113;g5ec489da38_0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5ec489da38_0_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9" name="Google Shape;119;g5ec489da38_0_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g5ec489da38_0_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5" name="Google Shape;125;g5ec489da38_0_5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g5ec489da38_0_5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0" name="Google Shape;130;g5ec489da38_0_5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5ec489da38_0_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" name="Google Shape;135;g5ec489da38_0_6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ctrTitle"/>
          </p:nvPr>
        </p:nvSpPr>
        <p:spPr>
          <a:xfrm>
            <a:off x="1798375" y="1125025"/>
            <a:ext cx="6179700" cy="1709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300"/>
              </a:spcAft>
              <a:buNone/>
            </a:pPr>
            <a:r>
              <a:rPr lang="en" sz="4400" b="1" dirty="0"/>
              <a:t>神要使用你</a:t>
            </a:r>
            <a:endParaRPr sz="4400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>
            <a:spLocks noGrp="1"/>
          </p:cNvSpPr>
          <p:nvPr>
            <p:ph type="ctrTitle"/>
          </p:nvPr>
        </p:nvSpPr>
        <p:spPr>
          <a:xfrm>
            <a:off x="311700" y="522325"/>
            <a:ext cx="8520600" cy="832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800"/>
              </a:spcBef>
              <a:spcAft>
                <a:spcPts val="600"/>
              </a:spcAft>
              <a:buNone/>
            </a:pPr>
            <a:r>
              <a:rPr lang="en" sz="4000" dirty="0"/>
              <a:t>人体的十大系统</a:t>
            </a:r>
            <a:endParaRPr sz="4000" dirty="0"/>
          </a:p>
        </p:txBody>
      </p:sp>
      <p:sp>
        <p:nvSpPr>
          <p:cNvPr id="61" name="Google Shape;61;p14"/>
          <p:cNvSpPr txBox="1">
            <a:spLocks noGrp="1"/>
          </p:cNvSpPr>
          <p:nvPr>
            <p:ph type="subTitle" idx="1"/>
          </p:nvPr>
        </p:nvSpPr>
        <p:spPr>
          <a:xfrm>
            <a:off x="311700" y="1420950"/>
            <a:ext cx="8520600" cy="349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 dirty="0">
                <a:solidFill>
                  <a:schemeClr val="dk1"/>
                </a:solidFill>
              </a:rPr>
              <a:t>1.皮肤系统，2.消化系统，3.神经系统，4. 呼吸系统，5.循环系统 6.运动系统（肌肉系统与骨骼系统），7.内分泌系统，8.泌尿系统，9.生殖系统，10.免疫系统</a:t>
            </a:r>
            <a:endParaRPr sz="36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6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4400" b="1" u="sng" dirty="0">
              <a:solidFill>
                <a:schemeClr val="dk1"/>
              </a:solidFill>
              <a:latin typeface="Droid Sans"/>
              <a:ea typeface="Droid Sans"/>
              <a:cs typeface="Droid Sans"/>
              <a:sym typeface="Droid San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3600" b="1" u="sng" dirty="0">
                <a:solidFill>
                  <a:srgbClr val="333333"/>
                </a:solidFill>
                <a:highlight>
                  <a:schemeClr val="lt1"/>
                </a:highlight>
                <a:latin typeface="+mj-lt"/>
                <a:ea typeface="Droid Sans"/>
                <a:cs typeface="Droid Sans"/>
                <a:sym typeface="Droid Sans"/>
              </a:rPr>
              <a:t>这些系统协调配合，使人体内各种复杂的生命活动能够正常进行</a:t>
            </a:r>
            <a:endParaRPr dirty="0">
              <a:latin typeface="+mj-lt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6"/>
          <p:cNvSpPr txBox="1">
            <a:spLocks noGrp="1"/>
          </p:cNvSpPr>
          <p:nvPr>
            <p:ph type="ctrTitle"/>
          </p:nvPr>
        </p:nvSpPr>
        <p:spPr>
          <a:xfrm>
            <a:off x="311700" y="280680"/>
            <a:ext cx="8520600" cy="316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dirty="0">
                <a:solidFill>
                  <a:srgbClr val="333333"/>
                </a:solidFill>
                <a:highlight>
                  <a:srgbClr val="FFFFFF"/>
                </a:highlight>
              </a:rPr>
              <a:t>人体的五大感觉器官</a:t>
            </a:r>
            <a:endParaRPr sz="3600" dirty="0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 dirty="0"/>
              <a:t>眼：视觉、</a:t>
            </a:r>
            <a:endParaRPr sz="3600" dirty="0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 dirty="0"/>
              <a:t>耳：听觉、</a:t>
            </a:r>
            <a:endParaRPr sz="3600" dirty="0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 dirty="0"/>
              <a:t>鼻：嗅觉、</a:t>
            </a:r>
            <a:endParaRPr sz="3600" dirty="0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 dirty="0"/>
              <a:t>舌：味觉、</a:t>
            </a:r>
            <a:endParaRPr sz="3600" dirty="0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 dirty="0"/>
              <a:t>身：触觉</a:t>
            </a:r>
            <a:endParaRPr sz="3600" dirty="0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4000" b="1" dirty="0"/>
              <a:t>大脑</a:t>
            </a:r>
            <a:r>
              <a:rPr lang="en" sz="4000" dirty="0"/>
              <a:t>是一切感官的中枢</a:t>
            </a:r>
            <a:endParaRPr sz="36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7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2000"/>
              </a:spcBef>
              <a:spcAft>
                <a:spcPts val="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4000" dirty="0"/>
              <a:t>圣经说，教会就是基督的身体，是由许多肢体器官组成</a:t>
            </a:r>
            <a:endParaRPr sz="40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8"/>
          <p:cNvSpPr txBox="1">
            <a:spLocks noGrp="1"/>
          </p:cNvSpPr>
          <p:nvPr>
            <p:ph type="ctrTitle"/>
          </p:nvPr>
        </p:nvSpPr>
        <p:spPr>
          <a:xfrm>
            <a:off x="194742" y="366300"/>
            <a:ext cx="8583900" cy="4410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lnSpc>
                <a:spcPct val="135219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3200" b="1" dirty="0">
                <a:latin typeface="Roboto"/>
                <a:ea typeface="Roboto"/>
                <a:cs typeface="Roboto"/>
                <a:sym typeface="Roboto"/>
              </a:rPr>
              <a:t>以弗所书1:22-23</a:t>
            </a:r>
            <a:endParaRPr sz="3200" dirty="0">
              <a:highlight>
                <a:srgbClr val="FEFEFC"/>
              </a:highlight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 dirty="0"/>
              <a:t>（神）又将万有服在他（基督）的脚下，使他为教会作万有之首。 教会是他的身体，是那充满万有者所充满的.</a:t>
            </a:r>
            <a:endParaRPr sz="3200" dirty="0"/>
          </a:p>
          <a:p>
            <a:pPr marL="0" lvl="0" indent="0" algn="l" rtl="0">
              <a:lnSpc>
                <a:spcPct val="135219"/>
              </a:lnSpc>
              <a:spcBef>
                <a:spcPts val="300"/>
              </a:spcBef>
              <a:spcAft>
                <a:spcPts val="0"/>
              </a:spcAft>
              <a:buNone/>
            </a:pPr>
            <a:r>
              <a:rPr lang="en" sz="3200" b="1" dirty="0">
                <a:highlight>
                  <a:srgbClr val="FEFEFC"/>
                </a:highlight>
                <a:latin typeface="Roboto"/>
                <a:ea typeface="Roboto"/>
                <a:cs typeface="Roboto"/>
                <a:sym typeface="Roboto"/>
              </a:rPr>
              <a:t>歌林多前书12：12</a:t>
            </a:r>
            <a:endParaRPr sz="3200" b="1" dirty="0">
              <a:highlight>
                <a:srgbClr val="FEFEFC"/>
              </a:highlight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 dirty="0">
                <a:highlight>
                  <a:srgbClr val="FEFEFC"/>
                </a:highlight>
              </a:rPr>
              <a:t>就如身子是一个，却有许多肢体。而且肢体虽多，仍是一个身子。基督也是这样，但如今神随自己的意思，把肢体俱各安排在身上了</a:t>
            </a:r>
            <a:endParaRPr sz="32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9"/>
          <p:cNvSpPr txBox="1">
            <a:spLocks noGrp="1"/>
          </p:cNvSpPr>
          <p:nvPr>
            <p:ph type="ctrTitle"/>
          </p:nvPr>
        </p:nvSpPr>
        <p:spPr>
          <a:xfrm>
            <a:off x="311700" y="1499487"/>
            <a:ext cx="8520600" cy="3374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lnSpc>
                <a:spcPct val="135219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3600" b="1" dirty="0">
                <a:latin typeface="Roboto"/>
                <a:ea typeface="Roboto"/>
                <a:cs typeface="Roboto"/>
                <a:sym typeface="Roboto"/>
              </a:rPr>
              <a:t>以弗所书4:11-13</a:t>
            </a:r>
            <a:endParaRPr sz="3600" dirty="0"/>
          </a:p>
          <a:p>
            <a:pPr marL="0" lvl="0" indent="0" algn="l" rtl="0">
              <a:lnSpc>
                <a:spcPct val="135219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3600" dirty="0"/>
              <a:t>他所赐的有使徒，有先知。有传福音的。有牧师和教师, 为要成全圣徒，各尽其职，建立基督的身体。</a:t>
            </a:r>
            <a:r>
              <a:rPr lang="en" sz="3600" dirty="0">
                <a:highlight>
                  <a:srgbClr val="FEFEFC"/>
                </a:highlight>
              </a:rPr>
              <a:t>直等到我们众人在真道上同归于一，认识神的儿子，得以长大成人，满有基督长成的身量。</a:t>
            </a:r>
            <a:endParaRPr sz="36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20"/>
          <p:cNvSpPr txBox="1">
            <a:spLocks noGrp="1"/>
          </p:cNvSpPr>
          <p:nvPr>
            <p:ph type="ctrTitle"/>
          </p:nvPr>
        </p:nvSpPr>
        <p:spPr>
          <a:xfrm>
            <a:off x="311699" y="744575"/>
            <a:ext cx="8694077" cy="3177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400" dirty="0"/>
              <a:t>神呼召所有人，他可以使用任何人</a:t>
            </a:r>
            <a:endParaRPr sz="44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4000" dirty="0">
                <a:highlight>
                  <a:srgbClr val="FEFEFC"/>
                </a:highlight>
              </a:rPr>
              <a:t>如果你是普通人、平凡人，那太好了神要使用你</a:t>
            </a:r>
            <a:endParaRPr sz="4000" dirty="0">
              <a:highlight>
                <a:srgbClr val="FEFEFC"/>
              </a:highlight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21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1800"/>
              </a:spcBef>
              <a:spcAft>
                <a:spcPts val="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4000" dirty="0"/>
              <a:t>神是先呼召、后装备！而不是呼召那已经装备好的人</a:t>
            </a:r>
            <a:endParaRPr sz="4000" dirty="0"/>
          </a:p>
        </p:txBody>
      </p:sp>
      <p:sp>
        <p:nvSpPr>
          <p:cNvPr id="98" name="Google Shape;98;p21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400" dirty="0">
                <a:highlight>
                  <a:srgbClr val="FEFEFC"/>
                </a:highlight>
              </a:rPr>
              <a:t>神通过教会的五重职事来装备你！</a:t>
            </a:r>
            <a:endParaRPr sz="5400" dirty="0">
              <a:highlight>
                <a:srgbClr val="FEFEFC"/>
              </a:highlight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4000" dirty="0">
                <a:highlight>
                  <a:srgbClr val="FEFEFC"/>
                </a:highlight>
              </a:rPr>
              <a:t>五重职事就像人体的五大感官</a:t>
            </a:r>
            <a:endParaRPr sz="8800" dirty="0">
              <a:highlight>
                <a:srgbClr val="FEFEFC"/>
              </a:highlight>
            </a:endParaRPr>
          </a:p>
        </p:txBody>
      </p:sp>
      <p:sp>
        <p:nvSpPr>
          <p:cNvPr id="104" name="Google Shape;104;p2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23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1800"/>
              </a:spcBef>
              <a:spcAft>
                <a:spcPts val="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4000" dirty="0"/>
              <a:t>要被神使用的唯一要求：一颗愿意和顺服的心。</a:t>
            </a:r>
            <a:endParaRPr sz="4000" dirty="0"/>
          </a:p>
        </p:txBody>
      </p:sp>
      <p:sp>
        <p:nvSpPr>
          <p:cNvPr id="110" name="Google Shape;110;p23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24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1800"/>
              </a:spcBef>
              <a:spcAft>
                <a:spcPts val="0"/>
              </a:spcAft>
              <a:buNone/>
            </a:pPr>
            <a:r>
              <a:rPr lang="en" sz="4400" dirty="0"/>
              <a:t>怎样能很好的被上帝使用呢</a:t>
            </a:r>
            <a:endParaRPr sz="4400" dirty="0"/>
          </a:p>
          <a:p>
            <a:pPr marL="0" lvl="0" indent="0" algn="l" rtl="0">
              <a:spcBef>
                <a:spcPts val="1600"/>
              </a:spcBef>
              <a:spcAft>
                <a:spcPts val="4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4400" dirty="0">
                <a:solidFill>
                  <a:srgbClr val="434343"/>
                </a:solidFill>
              </a:rPr>
              <a:t>有热心，有信心，有异像</a:t>
            </a:r>
            <a:endParaRPr sz="4400" dirty="0"/>
          </a:p>
        </p:txBody>
      </p:sp>
      <p:sp>
        <p:nvSpPr>
          <p:cNvPr id="116" name="Google Shape;116;p24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5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1800"/>
              </a:spcBef>
              <a:spcAft>
                <a:spcPts val="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4400" dirty="0"/>
              <a:t>渴望得到神的称许</a:t>
            </a:r>
            <a:endParaRPr sz="4400" dirty="0"/>
          </a:p>
        </p:txBody>
      </p:sp>
      <p:sp>
        <p:nvSpPr>
          <p:cNvPr id="122" name="Google Shape;122;p25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6"/>
          <p:cNvSpPr txBox="1">
            <a:spLocks noGrp="1"/>
          </p:cNvSpPr>
          <p:nvPr>
            <p:ph type="ctrTitle"/>
          </p:nvPr>
        </p:nvSpPr>
        <p:spPr>
          <a:xfrm>
            <a:off x="311707" y="744575"/>
            <a:ext cx="8694069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1800"/>
              </a:spcBef>
              <a:spcAft>
                <a:spcPts val="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4400" dirty="0"/>
              <a:t>好好利用神赐给我们的每一个环境</a:t>
            </a:r>
            <a:endParaRPr sz="44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27"/>
          <p:cNvSpPr txBox="1">
            <a:spLocks noGrp="1"/>
          </p:cNvSpPr>
          <p:nvPr>
            <p:ph type="ctrTitle"/>
          </p:nvPr>
        </p:nvSpPr>
        <p:spPr>
          <a:xfrm>
            <a:off x="737006" y="113077"/>
            <a:ext cx="8236874" cy="4225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 dirty="0">
                <a:highlight>
                  <a:srgbClr val="FEFEFC"/>
                </a:highlight>
              </a:rPr>
              <a:t>与基督连结</a:t>
            </a:r>
            <a:endParaRPr sz="3200" dirty="0">
              <a:highlight>
                <a:srgbClr val="FEFEFC"/>
              </a:highlight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 dirty="0">
                <a:highlight>
                  <a:srgbClr val="FEFEFC"/>
                </a:highlight>
              </a:rPr>
              <a:t>基督徒=基督在他里面</a:t>
            </a:r>
            <a:endParaRPr sz="3600" dirty="0">
              <a:highlight>
                <a:srgbClr val="FEFEFC"/>
              </a:highlight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dirty="0">
                <a:highlight>
                  <a:srgbClr val="FEFEFC"/>
                </a:highlight>
              </a:rPr>
              <a:t>Christian = </a:t>
            </a:r>
            <a:endParaRPr sz="4000" dirty="0">
              <a:highlight>
                <a:srgbClr val="FEFEFC"/>
              </a:highlight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b="1" u="sng" dirty="0">
                <a:highlight>
                  <a:srgbClr val="FEFEFC"/>
                </a:highlight>
              </a:rPr>
              <a:t>Christ</a:t>
            </a:r>
            <a:r>
              <a:rPr lang="en" sz="4000" dirty="0">
                <a:highlight>
                  <a:srgbClr val="FEFEFC"/>
                </a:highlight>
              </a:rPr>
              <a:t> </a:t>
            </a:r>
            <a:endParaRPr sz="4000" dirty="0">
              <a:highlight>
                <a:srgbClr val="FEFEFC"/>
              </a:highlight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b="1" u="sng" dirty="0">
                <a:highlight>
                  <a:srgbClr val="FEFEFC"/>
                </a:highlight>
              </a:rPr>
              <a:t>I</a:t>
            </a:r>
            <a:r>
              <a:rPr lang="en" sz="4000" dirty="0">
                <a:highlight>
                  <a:srgbClr val="FEFEFC"/>
                </a:highlight>
              </a:rPr>
              <a:t> </a:t>
            </a:r>
            <a:endParaRPr sz="4000" dirty="0">
              <a:highlight>
                <a:srgbClr val="FEFEFC"/>
              </a:highlight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b="1" u="sng" dirty="0">
                <a:highlight>
                  <a:srgbClr val="FEFEFC"/>
                </a:highlight>
              </a:rPr>
              <a:t>a</a:t>
            </a:r>
            <a:r>
              <a:rPr lang="en" sz="4000" dirty="0">
                <a:highlight>
                  <a:srgbClr val="FEFEFC"/>
                </a:highlight>
              </a:rPr>
              <a:t>m </a:t>
            </a:r>
            <a:endParaRPr sz="4000" dirty="0">
              <a:highlight>
                <a:srgbClr val="FEFEFC"/>
              </a:highlight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b="1" u="sng" dirty="0">
                <a:highlight>
                  <a:srgbClr val="FEFEFC"/>
                </a:highlight>
              </a:rPr>
              <a:t>n</a:t>
            </a:r>
            <a:r>
              <a:rPr lang="en" sz="4000" dirty="0">
                <a:highlight>
                  <a:srgbClr val="FEFEFC"/>
                </a:highlight>
              </a:rPr>
              <a:t>othing</a:t>
            </a:r>
            <a:endParaRPr sz="4000" dirty="0">
              <a:highlight>
                <a:srgbClr val="FEFEFC"/>
              </a:highlight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800" dirty="0">
                <a:highlight>
                  <a:srgbClr val="FEFEFC"/>
                </a:highlight>
              </a:rPr>
              <a:t>在基督里我们什么都可以做，离开基督我们什么都不是</a:t>
            </a:r>
            <a:endParaRPr sz="2800" dirty="0">
              <a:highlight>
                <a:srgbClr val="FEFEFC"/>
              </a:highlight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28"/>
          <p:cNvSpPr txBox="1">
            <a:spLocks noGrp="1"/>
          </p:cNvSpPr>
          <p:nvPr>
            <p:ph type="ctrTitle"/>
          </p:nvPr>
        </p:nvSpPr>
        <p:spPr>
          <a:xfrm>
            <a:off x="311700" y="744575"/>
            <a:ext cx="8520600" cy="374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4800" dirty="0">
                <a:highlight>
                  <a:srgbClr val="FEFEFC"/>
                </a:highlight>
              </a:rPr>
              <a:t>神要使用你！出来服事，发挥你在基督里的功用。 圣灵是我们的导师，安慰者，帮助和倡导者。</a:t>
            </a:r>
            <a:endParaRPr sz="4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97</TotalTime>
  <Words>180</Words>
  <Application>Microsoft Office PowerPoint</Application>
  <PresentationFormat>On-screen Show (16:9)</PresentationFormat>
  <Paragraphs>37</Paragraphs>
  <Slides>16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Droid Sans</vt:lpstr>
      <vt:lpstr>Roboto</vt:lpstr>
      <vt:lpstr>Simple Light</vt:lpstr>
      <vt:lpstr>神要使用你</vt:lpstr>
      <vt:lpstr>人体的十大系统</vt:lpstr>
      <vt:lpstr>这些系统协调配合，使人体内各种复杂的生命活动能够正常进行</vt:lpstr>
      <vt:lpstr>人体的五大感觉器官 眼：视觉、 耳：听觉、 鼻：嗅觉、 舌：味觉、 身：触觉 大脑是一切感官的中枢</vt:lpstr>
      <vt:lpstr>圣经说，教会就是基督的身体，是由许多肢体器官组成</vt:lpstr>
      <vt:lpstr>以弗所书1:22-23 （神）又将万有服在他（基督）的脚下，使他为教会作万有之首。 教会是他的身体，是那充满万有者所充满的. 歌林多前书12：12 就如身子是一个，却有许多肢体。而且肢体虽多，仍是一个身子。基督也是这样，但如今神随自己的意思，把肢体俱各安排在身上了</vt:lpstr>
      <vt:lpstr>以弗所书4:11-13 他所赐的有使徒，有先知。有传福音的。有牧师和教师, 为要成全圣徒，各尽其职，建立基督的身体。直等到我们众人在真道上同归于一，认识神的儿子，得以长大成人，满有基督长成的身量。</vt:lpstr>
      <vt:lpstr>神呼召所有人，他可以使用任何人 如果你是普通人、平凡人，那太好了神要使用你</vt:lpstr>
      <vt:lpstr>神是先呼召、后装备！而不是呼召那已经装备好的人</vt:lpstr>
      <vt:lpstr>神通过教会的五重职事来装备你！ 五重职事就像人体的五大感官</vt:lpstr>
      <vt:lpstr>要被神使用的唯一要求：一颗愿意和顺服的心。</vt:lpstr>
      <vt:lpstr>怎样能很好的被上帝使用呢 有热心，有信心，有异像</vt:lpstr>
      <vt:lpstr>渴望得到神的称许</vt:lpstr>
      <vt:lpstr>好好利用神赐给我们的每一个环境</vt:lpstr>
      <vt:lpstr>与基督连结 基督徒=基督在他里面 Christian =  Christ  I  am  nothing 在基督里我们什么都可以做，离开基督我们什么都不是</vt:lpstr>
      <vt:lpstr>神要使用你！出来服事，发挥你在基督里的功用。 圣灵是我们的导师，安慰者，帮助和倡导者。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神要使用你</dc:title>
  <cp:lastModifiedBy>Shu Sophia Zhang</cp:lastModifiedBy>
  <cp:revision>4</cp:revision>
  <dcterms:modified xsi:type="dcterms:W3CDTF">2019-08-18T19:28:19Z</dcterms:modified>
</cp:coreProperties>
</file>