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975" r:id="rId2"/>
    <p:sldId id="979" r:id="rId3"/>
    <p:sldId id="1027" r:id="rId4"/>
    <p:sldId id="1019" r:id="rId5"/>
    <p:sldId id="1010" r:id="rId6"/>
    <p:sldId id="1011" r:id="rId7"/>
    <p:sldId id="1012" r:id="rId8"/>
    <p:sldId id="1029" r:id="rId9"/>
    <p:sldId id="1028" r:id="rId10"/>
    <p:sldId id="1013" r:id="rId11"/>
    <p:sldId id="1014" r:id="rId12"/>
    <p:sldId id="1015" r:id="rId13"/>
    <p:sldId id="1016" r:id="rId14"/>
    <p:sldId id="1017" r:id="rId15"/>
    <p:sldId id="1020" r:id="rId16"/>
    <p:sldId id="1021" r:id="rId17"/>
    <p:sldId id="1018" r:id="rId18"/>
    <p:sldId id="1022" r:id="rId19"/>
    <p:sldId id="1031" r:id="rId20"/>
    <p:sldId id="1030" r:id="rId21"/>
    <p:sldId id="1025" r:id="rId22"/>
    <p:sldId id="1024" r:id="rId23"/>
    <p:sldId id="102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7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11/3/19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11/3/19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eSv9CiFVXNA&amp;t=702s" TargetMode="External"/><Relationship Id="rId3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5125" y="641846"/>
            <a:ext cx="8636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願你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的國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降臨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     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r>
              <a:rPr lang="en-US" altLang="zh-TW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         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8314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帖撒羅尼迦前書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:16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18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要常常喜樂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．不住的禱告．凡事謝恩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因為這是　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神在基督耶穌裡向你們所定的旨意。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2428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375" y="950317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不住的禱告！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4713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8000" y="1276846"/>
            <a:ext cx="8223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主耶穌教導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門徒禱告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26022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6】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你們禱告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的時候、不可像那假冒為善的人、愛站在會堂裡、和十字路口上禱告、故意叫人看見．我實在告訴你們、他們已經得了他們的賞賜。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你禱告的時候、要進你的內屋、關上門、禱告你在暗中的父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、你父在暗中察看、必然報答你。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2055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你們禱告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不可像外邦人、用許多重複話．他們以為話多了必蒙垂聽。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你們不可效法他們．因為你們沒有祈求以先、你們所需用的、你們的父早已知道了。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49338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所以你們禱告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、要這樣說．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我們在天上的父、願人都尊你的名為聖。願你的國降臨。願你的旨意行在地上、如同行在天上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我們日用的飲食、今日賜給我們。免我們的債、如同我們免了人的債。不叫我們遇見試探．救我們脫離兇惡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。因為國度、權柄、榮耀、全是你的直到永遠、阿們。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84166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95887"/>
            <a:ext cx="896023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" marR="0" indent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我們在</a:t>
            </a:r>
            <a:r>
              <a:rPr lang="zh-TW" altLang="en-US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天上的</a:t>
            </a:r>
            <a:r>
              <a:rPr lang="zh-TW" altLang="en-US" sz="8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父</a:t>
            </a:r>
            <a:endParaRPr lang="en-US" altLang="zh-TW" sz="8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96896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721262"/>
            <a:ext cx="896023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願人都尊你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的名為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願你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的國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降臨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願你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的旨意行在地上、如同行在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天上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日用的飲食、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今日賜給我們</a:t>
            </a:r>
            <a:endParaRPr lang="en-US" altLang="zh-TW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免我們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的債、如同我們免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了人的債</a:t>
            </a:r>
            <a:endParaRPr lang="en-US" altLang="zh-TW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不叫我們遇見試探</a:t>
            </a:r>
            <a:endParaRPr lang="en-US" altLang="zh-TW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685800" marR="0" indent="-57150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救我們脫離兇惡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266025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33】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你們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先求祂的國和祂的義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，這些東西都會加給你們了。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038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列王記上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14 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在基遍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夜間夢中、耶和華向所羅門顯現、對他說、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你願我賜你甚麼、你可以求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。所羅門說、你僕人我父親大衛、用誠實、公義、正直的心、行在你面前、你就向他大施恩典．又為他存留大恩、賜他一個兒子坐在他的位上、正如今日一樣。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53532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列王記上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14 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耶和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華我的　神阿、如今你使僕人接續我父親大衛作王、但我是幼童、不知道應當怎樣出入。僕人住在你所揀選的民中．這民多得不可勝數。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所以求你賜我智慧、可以判斷你的民、能辨別是非．不然、誰能判斷這眾多的民呢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08897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列王記上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14 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所羅門因為求這事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、就蒙主喜悅。神對他說、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你既然求這事、不為自己求壽、求富、也不求滅絕你仇敵的性命、單求智慧可以聽訟、我就應允你所求的、賜你聰明智慧、甚至在你以前沒有像你的、在你以後也沒有像你的．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36518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列王記上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14 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你所沒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有求的我也賜給你、就是富足、尊榮、使你在世的日子、列王中沒有一個能比你的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你若效法你父親大衛、遵行我的道、謹守我的律例、誡命、我必使你長壽。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67593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8000" y="1276846"/>
            <a:ext cx="8223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神為什麼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要我們禱告</a:t>
            </a:r>
            <a:r>
              <a:rPr lang="zh-TW" altLang="en-US" sz="9000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77045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1376" y="1283692"/>
            <a:ext cx="76835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建立關係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3241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7:7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你們祈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求、就給你們．尋找、就尋見．叩門、就給你們開門。因為凡祈求的、就得著．尋找的、就尋見．叩門的、就給他開門。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4931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1375" y="692070"/>
            <a:ext cx="7620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建立關係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1375" y="2304970"/>
            <a:ext cx="7731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治理全地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10474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6875" y="1075134"/>
            <a:ext cx="8747125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約書亞</a:t>
            </a:r>
            <a:r>
              <a:rPr lang="zh-TW" altLang="en-US" sz="6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的禱告</a:t>
            </a:r>
            <a:r>
              <a:rPr lang="zh-TW" altLang="zh-TW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約書亞記</a:t>
            </a:r>
            <a:r>
              <a:rPr lang="en-US" altLang="zh-TW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zh-TW" altLang="en-US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857250" indent="-857250">
              <a:buFont typeface="Arial"/>
              <a:buChar char="•"/>
            </a:pPr>
            <a:r>
              <a:rPr lang="en-US" altLang="zh-TW" sz="6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6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摩西的杖</a:t>
            </a:r>
            <a:r>
              <a:rPr lang="zh-TW" altLang="zh-TW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zh-TW" altLang="en-US" sz="4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52126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1375" y="692070"/>
            <a:ext cx="7620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建立關係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1375" y="2304970"/>
            <a:ext cx="7731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治理全地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1375" y="4140120"/>
            <a:ext cx="7731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進入命定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665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>
            <a:hlinkClick r:id="rId2" tooltip="台東縣見證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hlinkClick r:id="rId2"/>
          </p:cNvPr>
          <p:cNvSpPr txBox="1"/>
          <p:nvPr/>
        </p:nvSpPr>
        <p:spPr>
          <a:xfrm>
            <a:off x="508000" y="97522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  <a:hlinkClick r:id="rId2"/>
              </a:rPr>
              <a:t>台東縣見證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16966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1375" y="692070"/>
            <a:ext cx="7620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建立關係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1375" y="2304970"/>
            <a:ext cx="7731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治理全地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1375" y="4140120"/>
            <a:ext cx="7731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進入命定</a:t>
            </a:r>
            <a:endParaRPr lang="en-US" altLang="zh-TW" sz="7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23848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th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125" y="97522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不住的禱告！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76500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12144</TotalTime>
  <Words>500</Words>
  <Application>Microsoft Macintosh PowerPoint</Application>
  <PresentationFormat>On-screen Show (4:3)</PresentationFormat>
  <Paragraphs>48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337</cp:revision>
  <dcterms:created xsi:type="dcterms:W3CDTF">2018-05-06T00:06:01Z</dcterms:created>
  <dcterms:modified xsi:type="dcterms:W3CDTF">2019-11-03T17:15:30Z</dcterms:modified>
</cp:coreProperties>
</file>