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1001" r:id="rId2"/>
    <p:sldId id="1164" r:id="rId3"/>
    <p:sldId id="1165" r:id="rId4"/>
    <p:sldId id="1185" r:id="rId5"/>
    <p:sldId id="1189" r:id="rId6"/>
    <p:sldId id="1169" r:id="rId7"/>
    <p:sldId id="1187" r:id="rId8"/>
    <p:sldId id="1170" r:id="rId9"/>
    <p:sldId id="1191" r:id="rId10"/>
    <p:sldId id="1190" r:id="rId11"/>
    <p:sldId id="1171" r:id="rId12"/>
    <p:sldId id="1173" r:id="rId13"/>
    <p:sldId id="1172" r:id="rId14"/>
    <p:sldId id="1174" r:id="rId15"/>
    <p:sldId id="1175" r:id="rId16"/>
    <p:sldId id="1176" r:id="rId17"/>
    <p:sldId id="1177" r:id="rId18"/>
    <p:sldId id="1178" r:id="rId19"/>
    <p:sldId id="1180" r:id="rId20"/>
    <p:sldId id="1181" r:id="rId21"/>
    <p:sldId id="1182" r:id="rId22"/>
    <p:sldId id="1183" r:id="rId23"/>
    <p:sldId id="1184" r:id="rId24"/>
    <p:sldId id="118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7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2/29/20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2/29/20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</a:t>
            </a:r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en-US" altLang="zh-TW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申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命記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所以你要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知道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耶和華你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　神、他是　神、是信實的　神、向愛他守他誡命的人、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、直到千代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向恨他的人、當面報應他們、將他們滅絕．凡恨他的人必報應他們、決不遲延。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8620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492986"/>
            <a:ext cx="8886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34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:6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華在他面前宣 說、耶和華、耶和華、是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有憐憫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有恩典</a:t>
            </a:r>
            <a:r>
              <a:rPr lang="zh-TW" altLang="en-US" sz="4500" b="1" dirty="0">
                <a:solidFill>
                  <a:srgbClr val="00009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　神、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不輕易發怒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、並有豐盛的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慈愛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和誠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實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。為千萬人存留慈愛、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赦免罪孽、過犯、和罪惡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萬不以有罪的為無罪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、必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追討他的罪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自父及子、直到三四代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9542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492986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99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:8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耶和華啊！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應允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赦免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他們的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神，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卻按他們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所行的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報應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他們。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59626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我們認識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神嗎？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70696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428686"/>
            <a:ext cx="8886762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57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10 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神阿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求你憐憫我、憐憫我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．因為我的心投靠你．我要投靠在你翅膀的蔭下、等到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災害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過去。我要求告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至高的　神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、就是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為我成全諸事的　神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那要吞我的人辱罵我</a:t>
            </a:r>
            <a:r>
              <a:rPr lang="zh-TW" altLang="en-US" sz="4500" b="1" dirty="0">
                <a:solidFill>
                  <a:srgbClr val="00009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時候、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神從天上必施恩救我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也必向我發出慈愛和誠實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319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8619" y="337575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我的性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命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在獅子中間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．我躺臥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在性如烈火的世人當中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．他們的牙齒是槍、箭．他們的舌頭是快刀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。神阿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願你崇高、過於諸天．願你的榮耀、高過全地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。神阿、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我心堅定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我心堅定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我要唱詩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我要歌頌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主阿、我要在萬民中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稱謝你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、在列邦中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歌頌你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。因為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你的慈愛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高及諸天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你的誠實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達到穹蒼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1115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祂的</a:t>
            </a:r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創造計劃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42712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37482"/>
            <a:ext cx="90406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雖然亞當</a:t>
            </a:r>
            <a:r>
              <a:rPr lang="en-US" altLang="zh-TW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夏娃</a:t>
            </a:r>
            <a:endParaRPr lang="en-US" altLang="zh-TW" sz="7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墮落了。。。</a:t>
            </a:r>
            <a:endParaRPr lang="en-US" altLang="zh-TW" sz="7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64" y="3511984"/>
            <a:ext cx="90406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祂的計劃</a:t>
            </a:r>
            <a:endParaRPr lang="en-US" altLang="zh-TW" sz="7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繼續進行。。。</a:t>
            </a:r>
            <a:endParaRPr lang="en-US" altLang="zh-TW" sz="7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87146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祂是立約的神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212545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536" y="649476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536" y="1665139"/>
            <a:ext cx="7597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60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536" y="2866415"/>
            <a:ext cx="8204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西奈之約</a:t>
            </a:r>
            <a:endParaRPr lang="en-US" altLang="zh-TW" sz="60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536" y="3946029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大衛之約</a:t>
            </a:r>
            <a:endParaRPr lang="en-US" altLang="zh-TW" sz="60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536" y="5130167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新約</a:t>
            </a:r>
            <a:endParaRPr lang="en-US" altLang="zh-TW" sz="60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35427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10483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19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看哪、我要使洪水氾濫在地上、毀滅天下、凡地上有血肉、有氣息的活物、無一不死。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我卻要與你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立約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、你同你的妻、與兒子、兒婦、都要進入方舟。凡有血肉的活物、每樣兩個、一公一母、你要帶進方舟、好在你那裡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保全生命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5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96108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9:9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我與你們和你們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的後裔立約．並與你們這裡的一切活物、就是飛鳥、牲畜、走獸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．凡從方舟裡出來的活物立約。我與你們立約、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凡有血肉的、不再被洪水滅絕、也不再有洪水毀壞地了。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14507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9:9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神說、我與你們、並你們這裡的各樣活物所立的永約、是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有記號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的。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我把虹放在雲彩中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、這就可作我與地立約的記號。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146798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</a:t>
            </a:r>
            <a:r>
              <a:rPr lang="zh-TW" altLang="en-US" sz="9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之約</a:t>
            </a:r>
            <a:endParaRPr lang="en-US" altLang="zh-TW" sz="9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5287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12:1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耶和華對亞伯蘭說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你要離開本地、本族、父家、往我所要指示你的地去。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我必叫你成為大國．我必賜福給你、叫你的名為大、你也要叫別人得福．為你祝福的、我必賜福與他、那咒詛你的、我必咒詛他、地上的萬族都要因你得福。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29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12:7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耶和華向亞伯蘭顯現、說、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我要把這地賜給你的後裔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．亞伯蘭就在那裡為向他顯現的耶和華築了一座壇。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43287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亞伯蘭年九十九歲的時候、耶和華向他顯現、對他說、我是全能的　神、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你當在我面前作完全人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我就與你立約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、使你的後裔極其繁多。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02110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我與你立約、你要作多國的父。從此以後、你的名不再叫亞伯蘭、要叫亞伯拉罕、因為我已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立你作多國的父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。我必使你的後裔極其繁多、國度從你而立、君王從你而出。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1339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我要與你並你世世代代的後裔堅立我的約、作永遠的約、是要作你和你後裔的　神。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我要將你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現在寄居的地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、就是迦南全地、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賜給你和你的後裔、永遠為業．我也必作他們的　神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06324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神又對亞伯拉罕說、你和你的後裔必世世代代遵守我的約。你們所有的男子、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都要受割禮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、這就是我與你、並你的後裔所立的約、是你們所當遵守的。你們都要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受割禮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6779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219711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22: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耶和華說你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既行了這事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、不留下你的兒子、就是你獨生的兒子、我便指著自己起誓說、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論福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、我必賜大福給你、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論子孫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、我必叫你的子孫多起來、如同天上的星、海邊的沙、你子孫必得著仇敵的城門。並且地上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萬國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都必因你的後裔得福、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因為你聽從了我的話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1218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37786" y="2536728"/>
            <a:ext cx="61812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7786" y="3552391"/>
            <a:ext cx="6391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60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7786" y="801783"/>
            <a:ext cx="61812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立約的目的</a:t>
            </a:r>
            <a:endParaRPr lang="en-US" altLang="zh-TW" sz="70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72593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18689</TotalTime>
  <Words>630</Words>
  <Application>Microsoft Macintosh PowerPoint</Application>
  <PresentationFormat>On-screen Show (4:3)</PresentationFormat>
  <Paragraphs>48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445</cp:revision>
  <dcterms:created xsi:type="dcterms:W3CDTF">2018-05-06T00:06:01Z</dcterms:created>
  <dcterms:modified xsi:type="dcterms:W3CDTF">2020-03-01T18:11:08Z</dcterms:modified>
</cp:coreProperties>
</file>