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  <p:sldMasterId id="2147483672" r:id="rId2"/>
    <p:sldMasterId id="2147483684" r:id="rId3"/>
  </p:sldMasterIdLst>
  <p:notesMasterIdLst>
    <p:notesMasterId r:id="rId44"/>
  </p:notesMasterIdLst>
  <p:sldIdLst>
    <p:sldId id="1386" r:id="rId4"/>
    <p:sldId id="1257" r:id="rId5"/>
    <p:sldId id="1256" r:id="rId6"/>
    <p:sldId id="1416" r:id="rId7"/>
    <p:sldId id="1433" r:id="rId8"/>
    <p:sldId id="1418" r:id="rId9"/>
    <p:sldId id="1329" r:id="rId10"/>
    <p:sldId id="1391" r:id="rId11"/>
    <p:sldId id="1432" r:id="rId12"/>
    <p:sldId id="1392" r:id="rId13"/>
    <p:sldId id="1434" r:id="rId14"/>
    <p:sldId id="1423" r:id="rId15"/>
    <p:sldId id="1425" r:id="rId16"/>
    <p:sldId id="1426" r:id="rId17"/>
    <p:sldId id="1427" r:id="rId18"/>
    <p:sldId id="1428" r:id="rId19"/>
    <p:sldId id="1429" r:id="rId20"/>
    <p:sldId id="1424" r:id="rId21"/>
    <p:sldId id="1393" r:id="rId22"/>
    <p:sldId id="1394" r:id="rId23"/>
    <p:sldId id="1404" r:id="rId24"/>
    <p:sldId id="1395" r:id="rId25"/>
    <p:sldId id="1405" r:id="rId26"/>
    <p:sldId id="1406" r:id="rId27"/>
    <p:sldId id="1430" r:id="rId28"/>
    <p:sldId id="1324" r:id="rId29"/>
    <p:sldId id="1413" r:id="rId30"/>
    <p:sldId id="1408" r:id="rId31"/>
    <p:sldId id="1398" r:id="rId32"/>
    <p:sldId id="1421" r:id="rId33"/>
    <p:sldId id="1420" r:id="rId34"/>
    <p:sldId id="1419" r:id="rId35"/>
    <p:sldId id="1403" r:id="rId36"/>
    <p:sldId id="1409" r:id="rId37"/>
    <p:sldId id="1401" r:id="rId38"/>
    <p:sldId id="1412" r:id="rId39"/>
    <p:sldId id="1397" r:id="rId40"/>
    <p:sldId id="1431" r:id="rId41"/>
    <p:sldId id="1407" r:id="rId42"/>
    <p:sldId id="1345" r:id="rId4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9CB85"/>
    <a:srgbClr val="D8AE73"/>
    <a:srgbClr val="0F0E0B"/>
    <a:srgbClr val="D9D35A"/>
    <a:srgbClr val="4D4239"/>
    <a:srgbClr val="ECA2A1"/>
    <a:srgbClr val="76993F"/>
    <a:srgbClr val="679959"/>
    <a:srgbClr val="1F1E13"/>
    <a:srgbClr val="46C6E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90" d="100"/>
          <a:sy n="90" d="100"/>
        </p:scale>
        <p:origin x="-163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46" Type="http://schemas.openxmlformats.org/officeDocument/2006/relationships/presProps" Target="presProps.xml"/><Relationship Id="rId47" Type="http://schemas.openxmlformats.org/officeDocument/2006/relationships/viewProps" Target="viewProps.xml"/><Relationship Id="rId48" Type="http://schemas.openxmlformats.org/officeDocument/2006/relationships/theme" Target="theme/theme1.xml"/><Relationship Id="rId49" Type="http://schemas.openxmlformats.org/officeDocument/2006/relationships/tableStyles" Target="tableStyles.xml"/><Relationship Id="rId20" Type="http://schemas.openxmlformats.org/officeDocument/2006/relationships/slide" Target="slides/slide17.xml"/><Relationship Id="rId21" Type="http://schemas.openxmlformats.org/officeDocument/2006/relationships/slide" Target="slides/slide18.xml"/><Relationship Id="rId22" Type="http://schemas.openxmlformats.org/officeDocument/2006/relationships/slide" Target="slides/slide19.xml"/><Relationship Id="rId23" Type="http://schemas.openxmlformats.org/officeDocument/2006/relationships/slide" Target="slides/slide20.xml"/><Relationship Id="rId24" Type="http://schemas.openxmlformats.org/officeDocument/2006/relationships/slide" Target="slides/slide21.xml"/><Relationship Id="rId25" Type="http://schemas.openxmlformats.org/officeDocument/2006/relationships/slide" Target="slides/slide22.xml"/><Relationship Id="rId26" Type="http://schemas.openxmlformats.org/officeDocument/2006/relationships/slide" Target="slides/slide23.xml"/><Relationship Id="rId27" Type="http://schemas.openxmlformats.org/officeDocument/2006/relationships/slide" Target="slides/slide24.xml"/><Relationship Id="rId28" Type="http://schemas.openxmlformats.org/officeDocument/2006/relationships/slide" Target="slides/slide25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2" Type="http://schemas.openxmlformats.org/officeDocument/2006/relationships/slideMaster" Target="slideMasters/slideMaster2.xml"/><Relationship Id="rId3" Type="http://schemas.openxmlformats.org/officeDocument/2006/relationships/slideMaster" Target="slideMasters/slideMaster3.xml"/><Relationship Id="rId4" Type="http://schemas.openxmlformats.org/officeDocument/2006/relationships/slide" Target="slides/slide1.xml"/><Relationship Id="rId5" Type="http://schemas.openxmlformats.org/officeDocument/2006/relationships/slide" Target="slides/slide2.xml"/><Relationship Id="rId30" Type="http://schemas.openxmlformats.org/officeDocument/2006/relationships/slide" Target="slides/slide27.xml"/><Relationship Id="rId31" Type="http://schemas.openxmlformats.org/officeDocument/2006/relationships/slide" Target="slides/slide28.xml"/><Relationship Id="rId32" Type="http://schemas.openxmlformats.org/officeDocument/2006/relationships/slide" Target="slides/slide29.xml"/><Relationship Id="rId9" Type="http://schemas.openxmlformats.org/officeDocument/2006/relationships/slide" Target="slides/slide6.xml"/><Relationship Id="rId6" Type="http://schemas.openxmlformats.org/officeDocument/2006/relationships/slide" Target="slides/slide3.xml"/><Relationship Id="rId7" Type="http://schemas.openxmlformats.org/officeDocument/2006/relationships/slide" Target="slides/slide4.xml"/><Relationship Id="rId8" Type="http://schemas.openxmlformats.org/officeDocument/2006/relationships/slide" Target="slides/slide5.xml"/><Relationship Id="rId33" Type="http://schemas.openxmlformats.org/officeDocument/2006/relationships/slide" Target="slides/slide30.xml"/><Relationship Id="rId34" Type="http://schemas.openxmlformats.org/officeDocument/2006/relationships/slide" Target="slides/slide31.xml"/><Relationship Id="rId35" Type="http://schemas.openxmlformats.org/officeDocument/2006/relationships/slide" Target="slides/slide32.xml"/><Relationship Id="rId36" Type="http://schemas.openxmlformats.org/officeDocument/2006/relationships/slide" Target="slides/slide33.xml"/><Relationship Id="rId10" Type="http://schemas.openxmlformats.org/officeDocument/2006/relationships/slide" Target="slides/slide7.xml"/><Relationship Id="rId11" Type="http://schemas.openxmlformats.org/officeDocument/2006/relationships/slide" Target="slides/slide8.xml"/><Relationship Id="rId12" Type="http://schemas.openxmlformats.org/officeDocument/2006/relationships/slide" Target="slides/slide9.xml"/><Relationship Id="rId13" Type="http://schemas.openxmlformats.org/officeDocument/2006/relationships/slide" Target="slides/slide10.xml"/><Relationship Id="rId14" Type="http://schemas.openxmlformats.org/officeDocument/2006/relationships/slide" Target="slides/slide11.xml"/><Relationship Id="rId15" Type="http://schemas.openxmlformats.org/officeDocument/2006/relationships/slide" Target="slides/slide12.xml"/><Relationship Id="rId16" Type="http://schemas.openxmlformats.org/officeDocument/2006/relationships/slide" Target="slides/slide13.xml"/><Relationship Id="rId17" Type="http://schemas.openxmlformats.org/officeDocument/2006/relationships/slide" Target="slides/slide14.xml"/><Relationship Id="rId18" Type="http://schemas.openxmlformats.org/officeDocument/2006/relationships/slide" Target="slides/slide15.xml"/><Relationship Id="rId19" Type="http://schemas.openxmlformats.org/officeDocument/2006/relationships/slide" Target="slides/slide16.xml"/><Relationship Id="rId37" Type="http://schemas.openxmlformats.org/officeDocument/2006/relationships/slide" Target="slides/slide34.xml"/><Relationship Id="rId38" Type="http://schemas.openxmlformats.org/officeDocument/2006/relationships/slide" Target="slides/slide35.xml"/><Relationship Id="rId39" Type="http://schemas.openxmlformats.org/officeDocument/2006/relationships/slide" Target="slides/slide36.xml"/><Relationship Id="rId40" Type="http://schemas.openxmlformats.org/officeDocument/2006/relationships/slide" Target="slides/slide37.xml"/><Relationship Id="rId41" Type="http://schemas.openxmlformats.org/officeDocument/2006/relationships/slide" Target="slides/slide38.xml"/><Relationship Id="rId42" Type="http://schemas.openxmlformats.org/officeDocument/2006/relationships/slide" Target="slides/slide39.xml"/><Relationship Id="rId43" Type="http://schemas.openxmlformats.org/officeDocument/2006/relationships/slide" Target="slides/slide40.xml"/><Relationship Id="rId44" Type="http://schemas.openxmlformats.org/officeDocument/2006/relationships/notesMaster" Target="notesMasters/notesMaster1.xml"/><Relationship Id="rId45" Type="http://schemas.openxmlformats.org/officeDocument/2006/relationships/printerSettings" Target="printerSettings/printerSettings1.bin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776B113-E2FB-884B-8864-947F22B7A586}" type="datetimeFigureOut">
              <a:rPr lang="en-US" smtClean="0"/>
              <a:t>4/26/20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9D66EEF-0FCE-594F-B2C0-82F239DC2B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35220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4/26/20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39001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4/26/20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50109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4/26/20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74936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4/26/20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38638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4/26/20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123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4/26/20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36494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4/26/20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59972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4/26/20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87898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4/26/20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8409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4/26/20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52345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4/26/20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468957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4/26/20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17656763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4/26/20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69648615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4/26/20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8509322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4/26/20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63437097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4/26/20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91358222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4/26/20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31982365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4/26/20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21705846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4/26/20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42209238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4/26/20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31742980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4/26/20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9151871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4/26/20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983936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4/26/20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09355066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4/26/20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71022349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4/26/20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91247397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4/26/20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17683847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4/26/20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87051725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4/26/20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8804608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4/26/20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971428671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4/26/20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522304310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4/26/20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97671904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4/26/20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75942215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4/26/20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1300214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_rels/slideMaster2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22.xml"/><Relationship Id="rId12" Type="http://schemas.openxmlformats.org/officeDocument/2006/relationships/theme" Target="../theme/theme2.xml"/><Relationship Id="rId1" Type="http://schemas.openxmlformats.org/officeDocument/2006/relationships/slideLayout" Target="../slideLayouts/slideLayout1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33.xml"/><Relationship Id="rId12" Type="http://schemas.openxmlformats.org/officeDocument/2006/relationships/theme" Target="../theme/theme3.xml"/><Relationship Id="rId1" Type="http://schemas.openxmlformats.org/officeDocument/2006/relationships/slideLayout" Target="../slideLayouts/slideLayout23.xml"/><Relationship Id="rId2" Type="http://schemas.openxmlformats.org/officeDocument/2006/relationships/slideLayout" Target="../slideLayouts/slideLayout24.xml"/><Relationship Id="rId3" Type="http://schemas.openxmlformats.org/officeDocument/2006/relationships/slideLayout" Target="../slideLayouts/slideLayout25.xml"/><Relationship Id="rId4" Type="http://schemas.openxmlformats.org/officeDocument/2006/relationships/slideLayout" Target="../slideLayouts/slideLayout26.xml"/><Relationship Id="rId5" Type="http://schemas.openxmlformats.org/officeDocument/2006/relationships/slideLayout" Target="../slideLayouts/slideLayout27.xml"/><Relationship Id="rId6" Type="http://schemas.openxmlformats.org/officeDocument/2006/relationships/slideLayout" Target="../slideLayouts/slideLayout28.xml"/><Relationship Id="rId7" Type="http://schemas.openxmlformats.org/officeDocument/2006/relationships/slideLayout" Target="../slideLayouts/slideLayout29.xml"/><Relationship Id="rId8" Type="http://schemas.openxmlformats.org/officeDocument/2006/relationships/slideLayout" Target="../slideLayouts/slideLayout30.xml"/><Relationship Id="rId9" Type="http://schemas.openxmlformats.org/officeDocument/2006/relationships/slideLayout" Target="../slideLayouts/slideLayout31.xml"/><Relationship Id="rId10" Type="http://schemas.openxmlformats.org/officeDocument/2006/relationships/slideLayout" Target="../slideLayouts/slideLayout3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0BCDAA-5DC7-A744-9B9B-95DEFA9267EA}" type="datetimeFigureOut">
              <a:rPr lang="en-US" smtClean="0"/>
              <a:t>4/26/20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26957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4/26/20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4354970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4/26/20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7184185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4" Type="http://schemas.openxmlformats.org/officeDocument/2006/relationships/image" Target="../media/image3.jpeg"/><Relationship Id="rId5" Type="http://schemas.openxmlformats.org/officeDocument/2006/relationships/image" Target="../media/image4.jpeg"/><Relationship Id="rId1" Type="http://schemas.openxmlformats.org/officeDocument/2006/relationships/slideLayout" Target="../slideLayouts/slideLayout24.xml"/><Relationship Id="rId2" Type="http://schemas.openxmlformats.org/officeDocument/2006/relationships/image" Target="../media/image1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Relationship Id="rId2" Type="http://schemas.openxmlformats.org/officeDocument/2006/relationships/image" Target="../media/image5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Relationship Id="rId2" Type="http://schemas.openxmlformats.org/officeDocument/2006/relationships/image" Target="../media/image6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Relationship Id="rId2" Type="http://schemas.openxmlformats.org/officeDocument/2006/relationships/image" Target="../media/image7.jpeg"/><Relationship Id="rId3" Type="http://schemas.openxmlformats.org/officeDocument/2006/relationships/image" Target="../media/image8.jpe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Relationship Id="rId2" Type="http://schemas.openxmlformats.org/officeDocument/2006/relationships/image" Target="../media/image9.jpeg"/><Relationship Id="rId3" Type="http://schemas.openxmlformats.org/officeDocument/2006/relationships/image" Target="../media/image10.jpe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Relationship Id="rId2" Type="http://schemas.openxmlformats.org/officeDocument/2006/relationships/image" Target="../media/image11.jpeg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1157308"/>
            <a:ext cx="8948347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80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萬民歸主教會</a:t>
            </a:r>
          </a:p>
          <a:p>
            <a:pPr algn="ctr"/>
            <a:r>
              <a:rPr lang="zh-TW" altLang="en-US" sz="80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歡迎大家</a:t>
            </a:r>
            <a:endParaRPr lang="en-US" altLang="zh-TW" sz="8000" b="1" dirty="0" smtClean="0">
              <a:solidFill>
                <a:prstClr val="white"/>
              </a:solidFill>
              <a:effectLst>
                <a:outerShdw blurRad="38100" dist="38100" dir="2700000" algn="tl" rotWithShape="0">
                  <a:srgbClr val="1F497D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121544068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691327" y="1850342"/>
            <a:ext cx="7910062" cy="417509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zh-TW" sz="50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50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箴言</a:t>
            </a:r>
            <a:r>
              <a:rPr lang="en-US" altLang="zh-TW" sz="50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en-US" sz="50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3</a:t>
            </a:r>
            <a:r>
              <a:rPr lang="en-US" sz="5000" b="1" dirty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:9</a:t>
            </a:r>
            <a:r>
              <a:rPr lang="zh-TW" altLang="en-US" sz="5000" b="1" dirty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～</a:t>
            </a:r>
            <a:r>
              <a:rPr lang="en-US" sz="5000" b="1" dirty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10</a:t>
            </a:r>
            <a:r>
              <a:rPr lang="en-US" altLang="zh-TW" sz="50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】</a:t>
            </a:r>
          </a:p>
          <a:p>
            <a:pPr marL="0" indent="0">
              <a:buNone/>
            </a:pPr>
            <a:r>
              <a:rPr lang="zh-TW" altLang="en-US" sz="50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你要以</a:t>
            </a:r>
            <a:r>
              <a:rPr lang="zh-TW" altLang="en-US" sz="5000" b="1" dirty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財物和一切初熟的土產、</a:t>
            </a:r>
            <a:r>
              <a:rPr lang="zh-TW" altLang="en-US" sz="50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尊榮耶和華</a:t>
            </a:r>
            <a:r>
              <a:rPr lang="zh-TW" altLang="en-US" sz="5000" b="1" dirty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．這樣、你的倉房、必充滿有餘、你的酒醡、有新酒盈溢。</a:t>
            </a:r>
            <a:endParaRPr lang="en-US" sz="5000" b="1" dirty="0">
              <a:solidFill>
                <a:prstClr val="white"/>
              </a:solidFill>
              <a:effectLst>
                <a:outerShdw blurRad="38100" dist="38100" dir="2700000" algn="tl" rotWithShape="0">
                  <a:prstClr val="black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440300" y="565505"/>
            <a:ext cx="7910062" cy="911319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/>
              <a:buNone/>
            </a:pPr>
            <a:r>
              <a:rPr lang="zh-TW" altLang="en-US" sz="60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十一奉獻</a:t>
            </a:r>
            <a:endParaRPr lang="en-US" altLang="zh-TW" sz="6000" b="1" dirty="0" smtClean="0">
              <a:solidFill>
                <a:prstClr val="white"/>
              </a:solidFill>
              <a:effectLst>
                <a:outerShdw blurRad="38100" dist="38100" dir="2700000" algn="tl" rotWithShape="0">
                  <a:prstClr val="black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127083484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440300" y="270140"/>
            <a:ext cx="7910062" cy="91131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/>
              <a:buNone/>
            </a:pPr>
            <a:r>
              <a:rPr lang="zh-TW" altLang="en-US" sz="50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十一奉獻方法</a:t>
            </a:r>
            <a:endParaRPr lang="en-US" altLang="zh-TW" sz="5000" b="1" dirty="0" smtClean="0">
              <a:solidFill>
                <a:prstClr val="white"/>
              </a:solidFill>
              <a:effectLst>
                <a:outerShdw blurRad="38100" dist="38100" dir="2700000" algn="tl" rotWithShape="0">
                  <a:prstClr val="black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784661" y="1181459"/>
            <a:ext cx="7910062" cy="5056475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TW" altLang="en-US" sz="5000" b="1" dirty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網上奉獻：</a:t>
            </a:r>
            <a:r>
              <a:rPr lang="en-US" altLang="zh-TW" sz="5000" b="1" i="1" dirty="0" err="1" smtClean="0">
                <a:solidFill>
                  <a:srgbClr val="FFFF00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kingsparkchinese.org</a:t>
            </a:r>
            <a:endParaRPr lang="en-US" altLang="zh-TW" sz="5000" b="1" i="1" dirty="0">
              <a:solidFill>
                <a:srgbClr val="FFFF00"/>
              </a:solidFill>
              <a:effectLst>
                <a:outerShdw blurRad="38100" dist="38100" dir="2700000" algn="tl" rotWithShape="0">
                  <a:prstClr val="black"/>
                </a:outerShdw>
              </a:effectLst>
              <a:latin typeface="BiauKai"/>
              <a:ea typeface="BiauKai"/>
              <a:cs typeface="BiauKai"/>
            </a:endParaRPr>
          </a:p>
          <a:p>
            <a:r>
              <a:rPr lang="en-US" altLang="zh-TW" sz="5000" b="1" dirty="0" err="1" smtClean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PushPay</a:t>
            </a:r>
            <a:r>
              <a:rPr lang="en-US" altLang="zh-TW" sz="50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: </a:t>
            </a:r>
            <a:r>
              <a:rPr lang="zh-TW" altLang="en-US" sz="50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請發</a:t>
            </a:r>
            <a:r>
              <a:rPr lang="zh-TW" altLang="en-US" sz="5000" b="1" dirty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短信到</a:t>
            </a:r>
            <a:r>
              <a:rPr lang="en-US" altLang="zh-TW" sz="5000" b="1" dirty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zh-TW" altLang="en-US" sz="50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7</a:t>
            </a:r>
            <a:r>
              <a:rPr lang="en-US" altLang="zh-TW" sz="50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7977</a:t>
            </a:r>
            <a:r>
              <a:rPr lang="zh-TW" altLang="en-US" sz="50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內容“</a:t>
            </a:r>
            <a:r>
              <a:rPr lang="en-US" altLang="zh-TW" sz="5000" b="1" i="1" dirty="0" err="1" smtClean="0">
                <a:solidFill>
                  <a:srgbClr val="FFFF00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KPChinese</a:t>
            </a:r>
            <a:r>
              <a:rPr lang="zh-TW" altLang="en-US" sz="50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”</a:t>
            </a:r>
            <a:endParaRPr lang="en-US" altLang="zh-TW" sz="5000" b="1" dirty="0" smtClean="0">
              <a:solidFill>
                <a:srgbClr val="FFFF00"/>
              </a:solidFill>
              <a:effectLst>
                <a:outerShdw blurRad="38100" dist="38100" dir="2700000" algn="tl" rotWithShape="0">
                  <a:prstClr val="black"/>
                </a:outerShdw>
              </a:effectLst>
              <a:latin typeface="BiauKai"/>
              <a:ea typeface="BiauKai"/>
              <a:cs typeface="BiauKai"/>
            </a:endParaRPr>
          </a:p>
          <a:p>
            <a:r>
              <a:rPr lang="zh-TW" altLang="en-US" sz="5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支票請開</a:t>
            </a:r>
            <a:r>
              <a:rPr lang="zh-TW" altLang="en-US" sz="5000" b="1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“</a:t>
            </a:r>
            <a:r>
              <a:rPr lang="en-US" altLang="zh-TW" sz="5000" b="1" i="1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KPIC</a:t>
            </a:r>
            <a:r>
              <a:rPr lang="zh-TW" altLang="en-US" sz="5000" b="1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”</a:t>
            </a:r>
            <a:r>
              <a:rPr lang="zh-TW" altLang="en-US" sz="5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恢復正常聚會時，帶到教會</a:t>
            </a:r>
            <a:endParaRPr lang="en-US" altLang="zh-TW" sz="5000" b="1" dirty="0" smtClean="0">
              <a:solidFill>
                <a:srgbClr val="FFFFFF"/>
              </a:solidFill>
              <a:effectLst>
                <a:outerShdw blurRad="38100" dist="38100" dir="2700000" algn="tl" rotWithShape="0">
                  <a:prstClr val="black"/>
                </a:outerShdw>
              </a:effectLst>
              <a:latin typeface="BiauKai"/>
              <a:ea typeface="BiauKai"/>
              <a:cs typeface="BiauKai"/>
            </a:endParaRPr>
          </a:p>
          <a:p>
            <a:pPr marL="0" indent="0">
              <a:buNone/>
            </a:pPr>
            <a:endParaRPr lang="en-US" altLang="zh-TW" sz="5000" b="1" dirty="0">
              <a:solidFill>
                <a:srgbClr val="FFFF00"/>
              </a:solidFill>
              <a:effectLst>
                <a:outerShdw blurRad="38100" dist="38100" dir="2700000" algn="tl" rotWithShape="0">
                  <a:prstClr val="black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92982595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558431" y="565505"/>
            <a:ext cx="7910062" cy="514908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zh-TW" sz="50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50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腓立比書</a:t>
            </a:r>
            <a:r>
              <a:rPr lang="en-US" altLang="zh-TW" sz="50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 2:5】</a:t>
            </a:r>
          </a:p>
          <a:p>
            <a:pPr marL="0" indent="0">
              <a:buNone/>
            </a:pPr>
            <a:r>
              <a:rPr lang="zh-TW" altLang="en-US" sz="5000" b="1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你們當以基督耶穌的心為心。</a:t>
            </a:r>
            <a:endParaRPr lang="en-US" sz="5000" b="1" dirty="0">
              <a:solidFill>
                <a:srgbClr val="FFFF00"/>
              </a:solidFill>
              <a:effectLst>
                <a:outerShdw blurRad="38100" dist="38100" dir="2700000" algn="tl" rotWithShape="0">
                  <a:prstClr val="black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346560773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734586" y="444827"/>
            <a:ext cx="7594251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57250" indent="-857250">
              <a:buFont typeface="Arial"/>
              <a:buChar char="•"/>
            </a:pPr>
            <a:r>
              <a:rPr lang="zh-TW" altLang="en-US" sz="5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祂成為基督徒</a:t>
            </a:r>
            <a:r>
              <a:rPr lang="zh-TW" altLang="en-US" sz="5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的</a:t>
            </a:r>
            <a:r>
              <a:rPr lang="zh-TW" altLang="en-US" sz="5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方舟</a:t>
            </a:r>
            <a:endParaRPr lang="en-US" altLang="zh-TW" sz="5500" b="1" dirty="0" smtClean="0">
              <a:solidFill>
                <a:schemeClr val="bg1"/>
              </a:solidFill>
              <a:effectLst>
                <a:outerShdw blurRad="38100" dist="38100" dir="2700000" algn="tl" rotWithShape="0">
                  <a:srgbClr val="1F497D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34586" y="1383546"/>
            <a:ext cx="8200235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57250" indent="-857250">
              <a:buFont typeface="Arial"/>
              <a:buChar char="•"/>
            </a:pPr>
            <a:r>
              <a:rPr lang="zh-TW" altLang="en-US" sz="5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祂是聖潔無瑕疵的</a:t>
            </a:r>
            <a:r>
              <a:rPr lang="zh-TW" altLang="en-US" sz="5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羔羊</a:t>
            </a:r>
            <a:endParaRPr lang="en-US" altLang="zh-TW" sz="5500" b="1" dirty="0" smtClean="0">
              <a:solidFill>
                <a:schemeClr val="bg1"/>
              </a:solidFill>
              <a:effectLst>
                <a:outerShdw blurRad="38100" dist="38100" dir="2700000" algn="tl" rotWithShape="0">
                  <a:srgbClr val="1F497D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34587" y="2322265"/>
            <a:ext cx="7594250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57250" indent="-857250">
              <a:buFont typeface="Arial"/>
              <a:buChar char="•"/>
            </a:pPr>
            <a:r>
              <a:rPr lang="zh-TW" altLang="en-US" sz="5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他的身體為我們開路</a:t>
            </a:r>
            <a:endParaRPr lang="en-US" altLang="zh-TW" sz="5500" b="1" dirty="0" smtClean="0">
              <a:solidFill>
                <a:schemeClr val="bg1"/>
              </a:solidFill>
              <a:effectLst>
                <a:outerShdw blurRad="38100" dist="38100" dir="2700000" algn="tl" rotWithShape="0">
                  <a:srgbClr val="1F497D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34586" y="3274577"/>
            <a:ext cx="7594250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57250" indent="-857250">
              <a:buFont typeface="Arial"/>
              <a:buChar char="•"/>
            </a:pPr>
            <a:r>
              <a:rPr lang="zh-TW" altLang="en-US" sz="5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他是屬神聖潔百姓</a:t>
            </a:r>
            <a:r>
              <a:rPr lang="en-US" altLang="zh-TW" sz="5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/</a:t>
            </a:r>
            <a:r>
              <a:rPr lang="zh-TW" altLang="en-US" sz="5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祭司國度美好榜樣</a:t>
            </a:r>
            <a:endParaRPr lang="en-US" altLang="zh-TW" sz="5500" b="1" dirty="0" smtClean="0">
              <a:solidFill>
                <a:schemeClr val="bg1"/>
              </a:solidFill>
              <a:effectLst>
                <a:outerShdw blurRad="38100" dist="38100" dir="2700000" algn="tl" rotWithShape="0">
                  <a:srgbClr val="1F497D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34587" y="5039169"/>
            <a:ext cx="8200234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57250" indent="-857250">
              <a:buFont typeface="Arial"/>
              <a:buChar char="•"/>
            </a:pPr>
            <a:r>
              <a:rPr lang="zh-TW" altLang="en-US" sz="5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復活升天</a:t>
            </a:r>
            <a:r>
              <a:rPr lang="en-US" altLang="zh-TW" sz="5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/</a:t>
            </a:r>
            <a:r>
              <a:rPr lang="zh-TW" altLang="en-US" sz="5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作王掌權</a:t>
            </a:r>
            <a:endParaRPr lang="en-US" altLang="zh-TW" sz="5500" b="1" dirty="0" smtClean="0">
              <a:solidFill>
                <a:schemeClr val="bg1"/>
              </a:solidFill>
              <a:effectLst>
                <a:outerShdw blurRad="38100" dist="38100" dir="2700000" algn="tl" rotWithShape="0">
                  <a:srgbClr val="1F497D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50053853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9" grpId="0"/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1157308"/>
            <a:ext cx="894834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80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復活升天的主</a:t>
            </a:r>
            <a:endParaRPr lang="en-US" altLang="zh-TW" sz="8000" b="1" dirty="0" smtClean="0">
              <a:solidFill>
                <a:prstClr val="white"/>
              </a:solidFill>
              <a:effectLst>
                <a:outerShdw blurRad="38100" dist="38100" dir="2700000" algn="tl" rotWithShape="0">
                  <a:srgbClr val="1F497D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52400" y="3155738"/>
            <a:ext cx="894834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8000" b="1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復活的大能</a:t>
            </a:r>
            <a:endParaRPr lang="en-US" altLang="zh-TW" sz="8000" b="1" dirty="0" smtClean="0">
              <a:solidFill>
                <a:srgbClr val="FFFF00"/>
              </a:solidFill>
              <a:effectLst>
                <a:outerShdw blurRad="38100" dist="38100" dir="2700000" algn="tl" rotWithShape="0">
                  <a:srgbClr val="1F497D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363077093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0" y="217081"/>
            <a:ext cx="9007412" cy="631048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使徒行傳</a:t>
            </a:r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2:22</a:t>
            </a: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～</a:t>
            </a:r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24 </a:t>
            </a: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】</a:t>
            </a: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以色列人哪，請聽我的話：神藉著拿撒勒人耶穌在你們中間施行異能、奇事神蹟，將他證明出來，這是你們自己知道的。他既按著神的定旨先見被交與人，你們就藉著無法之人的手，把他釘在十字架上，殺了。</a:t>
            </a:r>
            <a:r>
              <a:rPr lang="zh-TW" altLang="en-US" sz="4500" b="1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神卻將死的痛苦解釋了</a:t>
            </a: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，</a:t>
            </a:r>
            <a:r>
              <a:rPr lang="zh-TW" altLang="en-US" sz="4500" b="1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叫他復活</a:t>
            </a: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，</a:t>
            </a:r>
            <a:r>
              <a:rPr lang="zh-TW" altLang="en-US" sz="4500" b="1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因為他原不能被死拘禁</a:t>
            </a: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。</a:t>
            </a:r>
            <a:endParaRPr lang="en-US" sz="4500" b="1" dirty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221929971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0" y="571519"/>
            <a:ext cx="9007412" cy="4833656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使徒行傳</a:t>
            </a:r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2:32,36</a:t>
            </a: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】</a:t>
            </a:r>
          </a:p>
          <a:p>
            <a:pPr marL="0" indent="0">
              <a:buNone/>
            </a:pPr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32</a:t>
            </a: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這耶穌，</a:t>
            </a:r>
            <a:r>
              <a:rPr 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神已經叫他復活</a:t>
            </a: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了，我們都為這事</a:t>
            </a:r>
            <a:r>
              <a:rPr 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作見證</a:t>
            </a:r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。</a:t>
            </a:r>
            <a:endParaRPr lang="en-US" sz="4500" b="1" dirty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pPr marL="0" indent="0">
              <a:buNone/>
            </a:pP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36 故此，以色列全家當確實的知道，你們釘在十字架上的這位耶穌，</a:t>
            </a:r>
            <a:r>
              <a:rPr 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神已經立他為主</a:t>
            </a: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，</a:t>
            </a:r>
            <a:r>
              <a:rPr 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為基督</a:t>
            </a: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了。</a:t>
            </a:r>
          </a:p>
        </p:txBody>
      </p:sp>
    </p:spTree>
    <p:extLst>
      <p:ext uri="{BB962C8B-B14F-4D97-AF65-F5344CB8AC3E}">
        <p14:creationId xmlns:p14="http://schemas.microsoft.com/office/powerpoint/2010/main" val="425547278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ross2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544377"/>
            <a:ext cx="4651369" cy="3297317"/>
          </a:xfrm>
          <a:prstGeom prst="rect">
            <a:avLst/>
          </a:prstGeom>
        </p:spPr>
      </p:pic>
      <p:pic>
        <p:nvPicPr>
          <p:cNvPr id="2" name="Picture 1" descr="空墳1.jpe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049"/>
            <a:ext cx="4651369" cy="3530327"/>
          </a:xfrm>
          <a:prstGeom prst="rect">
            <a:avLst/>
          </a:prstGeom>
        </p:spPr>
      </p:pic>
      <p:pic>
        <p:nvPicPr>
          <p:cNvPr id="3" name="Picture 2" descr="升天.jpe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1369" y="14049"/>
            <a:ext cx="4492631" cy="3530327"/>
          </a:xfrm>
          <a:prstGeom prst="rect">
            <a:avLst/>
          </a:prstGeom>
        </p:spPr>
      </p:pic>
      <p:pic>
        <p:nvPicPr>
          <p:cNvPr id="4" name="Picture 3" descr="降生.jpe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1369" y="3544377"/>
            <a:ext cx="4492631" cy="3297317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5627524" y="4087828"/>
            <a:ext cx="2492990" cy="7848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道成肉身</a:t>
            </a:r>
            <a:endParaRPr lang="en-US" sz="4500" dirty="0"/>
          </a:p>
        </p:txBody>
      </p:sp>
      <p:sp>
        <p:nvSpPr>
          <p:cNvPr id="10" name="Rectangle 9"/>
          <p:cNvSpPr/>
          <p:nvPr/>
        </p:nvSpPr>
        <p:spPr>
          <a:xfrm>
            <a:off x="1099024" y="4054922"/>
            <a:ext cx="2492990" cy="7848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死在十架</a:t>
            </a:r>
            <a:endParaRPr lang="en-US" sz="4500" dirty="0"/>
          </a:p>
        </p:txBody>
      </p:sp>
      <p:sp>
        <p:nvSpPr>
          <p:cNvPr id="11" name="Rectangle 10"/>
          <p:cNvSpPr/>
          <p:nvPr/>
        </p:nvSpPr>
        <p:spPr>
          <a:xfrm>
            <a:off x="1099024" y="789749"/>
            <a:ext cx="2492990" cy="7848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死裡復活</a:t>
            </a:r>
            <a:endParaRPr lang="en-US" sz="4500" dirty="0"/>
          </a:p>
        </p:txBody>
      </p:sp>
      <p:sp>
        <p:nvSpPr>
          <p:cNvPr id="12" name="Rectangle 11"/>
          <p:cNvSpPr/>
          <p:nvPr/>
        </p:nvSpPr>
        <p:spPr>
          <a:xfrm>
            <a:off x="5627524" y="815418"/>
            <a:ext cx="2492990" cy="7848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升天作王</a:t>
            </a:r>
            <a:endParaRPr lang="en-US" sz="4500" dirty="0"/>
          </a:p>
        </p:txBody>
      </p:sp>
    </p:spTree>
    <p:extLst>
      <p:ext uri="{BB962C8B-B14F-4D97-AF65-F5344CB8AC3E}">
        <p14:creationId xmlns:p14="http://schemas.microsoft.com/office/powerpoint/2010/main" val="315694641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0" y="571518"/>
            <a:ext cx="9007412" cy="5188093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腓</a:t>
            </a: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立比書</a:t>
            </a: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2</a:t>
            </a: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:9</a:t>
            </a:r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～</a:t>
            </a: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11</a:t>
            </a: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】</a:t>
            </a:r>
            <a:endParaRPr lang="en-US" altLang="zh-TW" sz="4500" b="1" dirty="0" smtClean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pPr marL="0" indent="0">
              <a:buNone/>
            </a:pP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所 </a:t>
            </a:r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以 ， 神將他升為至高，又賜給他那超乎萬名之上的名，叫一切在天上的、地上的，和地底下的，因耶穌的名無不屈膝，無不口稱耶穌基督為主，使榮耀歸與父神</a:t>
            </a: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。</a:t>
            </a:r>
            <a:endParaRPr lang="en-US" sz="4500" b="1" dirty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57383101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0" y="571518"/>
            <a:ext cx="9007412" cy="5188093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羅馬書</a:t>
            </a: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8:</a:t>
            </a:r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38~39 </a:t>
            </a: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】</a:t>
            </a:r>
          </a:p>
          <a:p>
            <a:pPr marL="0" indent="0">
              <a:buNone/>
            </a:pP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因</a:t>
            </a:r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為我深信無論是</a:t>
            </a:r>
            <a:r>
              <a:rPr lang="zh-TW" alt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死</a:t>
            </a:r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，是</a:t>
            </a:r>
            <a:r>
              <a:rPr lang="zh-TW" alt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生</a:t>
            </a:r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，是</a:t>
            </a:r>
            <a:r>
              <a:rPr lang="zh-TW" alt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天使</a:t>
            </a:r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，是</a:t>
            </a:r>
            <a:r>
              <a:rPr lang="zh-TW" alt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掌權的</a:t>
            </a:r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，是</a:t>
            </a:r>
            <a:r>
              <a:rPr lang="zh-TW" alt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有能的</a:t>
            </a:r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，是</a:t>
            </a:r>
            <a:r>
              <a:rPr lang="zh-TW" alt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現在的事</a:t>
            </a:r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，是</a:t>
            </a:r>
            <a:r>
              <a:rPr lang="zh-TW" alt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將來的事</a:t>
            </a:r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，是</a:t>
            </a:r>
            <a:r>
              <a:rPr lang="zh-TW" alt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高處的</a:t>
            </a:r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，</a:t>
            </a:r>
            <a:r>
              <a:rPr lang="zh-TW" alt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是低處的</a:t>
            </a:r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，是</a:t>
            </a:r>
            <a:r>
              <a:rPr lang="zh-TW" alt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別的受造之物</a:t>
            </a:r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，</a:t>
            </a:r>
            <a:r>
              <a:rPr lang="zh-TW" alt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都不能叫我們與神的愛隔絕</a:t>
            </a:r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；</a:t>
            </a:r>
            <a:r>
              <a:rPr lang="zh-TW" alt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這愛是在我們的主基督耶穌裡的</a:t>
            </a:r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。</a:t>
            </a:r>
            <a:endParaRPr lang="en-US" sz="4500" b="1" dirty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48682672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ementery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647" y="358589"/>
            <a:ext cx="7948705" cy="4661646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0" y="5307268"/>
            <a:ext cx="910074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60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光明國度的使者</a:t>
            </a:r>
            <a:endParaRPr lang="en-US" altLang="zh-TW" sz="6000" b="1" dirty="0" smtClean="0">
              <a:solidFill>
                <a:prstClr val="white"/>
              </a:solidFill>
              <a:effectLst>
                <a:outerShdw blurRad="38100" dist="38100" dir="2700000" algn="tl" rotWithShape="0">
                  <a:srgbClr val="1F497D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162150419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32896" y="515397"/>
            <a:ext cx="8682554" cy="14003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1143000" indent="-1143000">
              <a:buFont typeface="Arial"/>
              <a:buChar char="•"/>
              <a:defRPr sz="6000" b="1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defRPr>
            </a:lvl1pPr>
          </a:lstStyle>
          <a:p>
            <a:pPr marL="0" indent="0" algn="ctr">
              <a:buNone/>
            </a:pPr>
            <a:r>
              <a:rPr lang="zh-TW" altLang="en-US" sz="8500" dirty="0" smtClean="0"/>
              <a:t>豐富人生：</a:t>
            </a:r>
            <a:endParaRPr lang="en-US" altLang="zh-TW" sz="8500" dirty="0" smtClean="0"/>
          </a:p>
        </p:txBody>
      </p:sp>
      <p:sp>
        <p:nvSpPr>
          <p:cNvPr id="3" name="TextBox 2"/>
          <p:cNvSpPr txBox="1"/>
          <p:nvPr/>
        </p:nvSpPr>
        <p:spPr>
          <a:xfrm>
            <a:off x="0" y="2218226"/>
            <a:ext cx="9144000" cy="14003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1143000" indent="-1143000">
              <a:buFont typeface="Arial"/>
              <a:buChar char="•"/>
              <a:defRPr sz="6000" b="1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defRPr>
            </a:lvl1pPr>
          </a:lstStyle>
          <a:p>
            <a:pPr marL="0" indent="0" algn="ctr">
              <a:buNone/>
            </a:pPr>
            <a:r>
              <a:rPr lang="zh-TW" altLang="en-US" sz="8500" dirty="0" smtClean="0"/>
              <a:t>領受愛</a:t>
            </a:r>
            <a:endParaRPr lang="en-US" altLang="zh-TW" sz="8500" dirty="0" smtClean="0"/>
          </a:p>
        </p:txBody>
      </p:sp>
      <p:sp>
        <p:nvSpPr>
          <p:cNvPr id="5" name="TextBox 4"/>
          <p:cNvSpPr txBox="1"/>
          <p:nvPr/>
        </p:nvSpPr>
        <p:spPr>
          <a:xfrm>
            <a:off x="0" y="4615257"/>
            <a:ext cx="9144000" cy="14003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1143000" indent="-1143000">
              <a:buFont typeface="Arial"/>
              <a:buChar char="•"/>
              <a:defRPr sz="6000" b="1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defRPr>
            </a:lvl1pPr>
          </a:lstStyle>
          <a:p>
            <a:pPr marL="0" indent="0" algn="ctr">
              <a:buNone/>
            </a:pPr>
            <a:r>
              <a:rPr lang="zh-TW" altLang="en-US" sz="8500" dirty="0" smtClean="0"/>
              <a:t>給出愛</a:t>
            </a:r>
            <a:endParaRPr lang="en-US" altLang="zh-TW" sz="8500" dirty="0" smtClean="0"/>
          </a:p>
        </p:txBody>
      </p:sp>
      <p:sp>
        <p:nvSpPr>
          <p:cNvPr id="6" name="TextBox 5"/>
          <p:cNvSpPr txBox="1"/>
          <p:nvPr/>
        </p:nvSpPr>
        <p:spPr>
          <a:xfrm>
            <a:off x="0" y="3445706"/>
            <a:ext cx="9144000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1143000" indent="-1143000">
              <a:buFont typeface="Arial"/>
              <a:buChar char="•"/>
              <a:defRPr sz="6000" b="1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defRPr>
            </a:lvl1pPr>
          </a:lstStyle>
          <a:p>
            <a:pPr marL="0" indent="0" algn="ctr">
              <a:buNone/>
            </a:pPr>
            <a:r>
              <a:rPr lang="en-US" altLang="zh-TW" sz="7000" dirty="0" smtClean="0"/>
              <a:t>+</a:t>
            </a:r>
          </a:p>
        </p:txBody>
      </p:sp>
    </p:spTree>
    <p:extLst>
      <p:ext uri="{BB962C8B-B14F-4D97-AF65-F5344CB8AC3E}">
        <p14:creationId xmlns:p14="http://schemas.microsoft.com/office/powerpoint/2010/main" val="416078963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1157308"/>
            <a:ext cx="894834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80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生命的目的</a:t>
            </a:r>
            <a:endParaRPr lang="en-US" altLang="zh-TW" sz="8000" b="1" dirty="0" smtClean="0">
              <a:solidFill>
                <a:prstClr val="white"/>
              </a:solidFill>
              <a:effectLst>
                <a:outerShdw blurRad="38100" dist="38100" dir="2700000" algn="tl" rotWithShape="0">
                  <a:srgbClr val="1F497D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398612505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32896" y="515397"/>
            <a:ext cx="868255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1143000" indent="-1143000">
              <a:buFont typeface="Arial"/>
              <a:buChar char="•"/>
              <a:defRPr sz="6000" b="1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defRPr>
            </a:lvl1pPr>
          </a:lstStyle>
          <a:p>
            <a:pPr marL="0" indent="0" algn="ctr">
              <a:buNone/>
            </a:pPr>
            <a:r>
              <a:rPr lang="zh-TW" altLang="en-US" sz="8000" dirty="0" smtClean="0"/>
              <a:t>氛圍的改變：</a:t>
            </a:r>
            <a:endParaRPr lang="en-US" altLang="zh-TW" sz="8000" dirty="0" smtClean="0"/>
          </a:p>
        </p:txBody>
      </p:sp>
      <p:sp>
        <p:nvSpPr>
          <p:cNvPr id="3" name="TextBox 2"/>
          <p:cNvSpPr txBox="1"/>
          <p:nvPr/>
        </p:nvSpPr>
        <p:spPr>
          <a:xfrm>
            <a:off x="0" y="2218226"/>
            <a:ext cx="9144000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1143000" indent="-1143000">
              <a:buFont typeface="Arial"/>
              <a:buChar char="•"/>
              <a:defRPr sz="6000" b="1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defRPr>
            </a:lvl1pPr>
          </a:lstStyle>
          <a:p>
            <a:pPr marL="0" indent="0" algn="ctr">
              <a:buNone/>
            </a:pPr>
            <a:r>
              <a:rPr lang="zh-TW" altLang="en-US" sz="7000" dirty="0" smtClean="0">
                <a:solidFill>
                  <a:srgbClr val="FFFF00"/>
                </a:solidFill>
              </a:rPr>
              <a:t>光明吞吃黑暗</a:t>
            </a:r>
            <a:endParaRPr lang="en-US" altLang="zh-TW" sz="7000" dirty="0" smtClean="0">
              <a:solidFill>
                <a:srgbClr val="FFFF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0" y="4615257"/>
            <a:ext cx="9144000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1143000" indent="-1143000">
              <a:buFont typeface="Arial"/>
              <a:buChar char="•"/>
              <a:defRPr sz="6000" b="1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defRPr>
            </a:lvl1pPr>
          </a:lstStyle>
          <a:p>
            <a:pPr marL="0" indent="0" algn="ctr">
              <a:buNone/>
            </a:pPr>
            <a:r>
              <a:rPr lang="zh-TW" altLang="en-US" sz="7000" dirty="0" smtClean="0">
                <a:solidFill>
                  <a:srgbClr val="FFFF00"/>
                </a:solidFill>
              </a:rPr>
              <a:t>絕望中充滿盼望</a:t>
            </a:r>
            <a:endParaRPr lang="en-US" altLang="zh-TW" sz="7000" dirty="0" smtClean="0">
              <a:solidFill>
                <a:srgbClr val="FFFF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3445706"/>
            <a:ext cx="9144000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1143000" indent="-1143000">
              <a:buFont typeface="Arial"/>
              <a:buChar char="•"/>
              <a:defRPr sz="6000" b="1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defRPr>
            </a:lvl1pPr>
          </a:lstStyle>
          <a:p>
            <a:pPr marL="0" indent="0" algn="ctr">
              <a:buNone/>
            </a:pPr>
            <a:r>
              <a:rPr lang="zh-TW" altLang="en-US" sz="7000" dirty="0" smtClean="0">
                <a:solidFill>
                  <a:srgbClr val="FFFF00"/>
                </a:solidFill>
              </a:rPr>
              <a:t>復活</a:t>
            </a:r>
            <a:r>
              <a:rPr lang="zh-TW" altLang="en-US" sz="7000" dirty="0" smtClean="0">
                <a:solidFill>
                  <a:srgbClr val="FFFF00"/>
                </a:solidFill>
              </a:rPr>
              <a:t>吞吃死亡</a:t>
            </a:r>
            <a:endParaRPr lang="en-US" altLang="zh-TW" sz="7000" dirty="0" smtClean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63632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32896" y="515397"/>
            <a:ext cx="868255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1143000" indent="-1143000">
              <a:buFont typeface="Arial"/>
              <a:buChar char="•"/>
              <a:defRPr sz="6000" b="1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defRPr>
            </a:lvl1pPr>
          </a:lstStyle>
          <a:p>
            <a:pPr marL="0" indent="0" algn="ctr">
              <a:buNone/>
            </a:pPr>
            <a:r>
              <a:rPr lang="zh-TW" altLang="en-US" sz="8000" dirty="0" smtClean="0"/>
              <a:t>一定要記住：</a:t>
            </a:r>
            <a:endParaRPr lang="en-US" altLang="zh-TW" sz="8000" dirty="0" smtClean="0"/>
          </a:p>
        </p:txBody>
      </p:sp>
      <p:sp>
        <p:nvSpPr>
          <p:cNvPr id="3" name="TextBox 2"/>
          <p:cNvSpPr txBox="1"/>
          <p:nvPr/>
        </p:nvSpPr>
        <p:spPr>
          <a:xfrm>
            <a:off x="0" y="2218226"/>
            <a:ext cx="9144000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1143000" indent="-1143000">
              <a:buFont typeface="Arial"/>
              <a:buChar char="•"/>
              <a:defRPr sz="6000" b="1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defRPr>
            </a:lvl1pPr>
          </a:lstStyle>
          <a:p>
            <a:pPr marL="0" indent="0" algn="ctr">
              <a:buNone/>
            </a:pPr>
            <a:r>
              <a:rPr lang="zh-TW" altLang="en-US" sz="7000" dirty="0" smtClean="0">
                <a:solidFill>
                  <a:srgbClr val="FFFF00"/>
                </a:solidFill>
              </a:rPr>
              <a:t>十架上除去罪的轄制</a:t>
            </a:r>
            <a:endParaRPr lang="en-US" altLang="zh-TW" sz="7000" dirty="0" smtClean="0">
              <a:solidFill>
                <a:srgbClr val="FFFF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0" y="4615257"/>
            <a:ext cx="9144000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1143000" indent="-1143000">
              <a:buFont typeface="Arial"/>
              <a:buChar char="•"/>
              <a:defRPr sz="6000" b="1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defRPr>
            </a:lvl1pPr>
          </a:lstStyle>
          <a:p>
            <a:pPr marL="0" indent="0" algn="ctr">
              <a:buNone/>
            </a:pPr>
            <a:r>
              <a:rPr lang="zh-TW" altLang="en-US" sz="7000" dirty="0" smtClean="0">
                <a:solidFill>
                  <a:srgbClr val="FFFF00"/>
                </a:solidFill>
              </a:rPr>
              <a:t>升天掌管宇宙萬有</a:t>
            </a:r>
            <a:endParaRPr lang="en-US" altLang="zh-TW" sz="7000" dirty="0" smtClean="0">
              <a:solidFill>
                <a:srgbClr val="FFFF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3445706"/>
            <a:ext cx="9144000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1143000" indent="-1143000">
              <a:buFont typeface="Arial"/>
              <a:buChar char="•"/>
              <a:defRPr sz="6000" b="1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defRPr>
            </a:lvl1pPr>
          </a:lstStyle>
          <a:p>
            <a:pPr marL="0" indent="0" algn="ctr">
              <a:buNone/>
            </a:pPr>
            <a:r>
              <a:rPr lang="zh-TW" altLang="en-US" sz="7000" dirty="0" smtClean="0">
                <a:solidFill>
                  <a:srgbClr val="FFFF00"/>
                </a:solidFill>
              </a:rPr>
              <a:t>復活敗壞</a:t>
            </a:r>
            <a:r>
              <a:rPr lang="zh-TW" altLang="en-US" sz="7000" dirty="0" smtClean="0">
                <a:solidFill>
                  <a:srgbClr val="FFFF00"/>
                </a:solidFill>
              </a:rPr>
              <a:t>死亡的權勢</a:t>
            </a:r>
            <a:endParaRPr lang="en-US" altLang="zh-TW" sz="7000" dirty="0" smtClean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899045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32896" y="515397"/>
            <a:ext cx="868255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1143000" indent="-1143000">
              <a:buFont typeface="Arial"/>
              <a:buChar char="•"/>
              <a:defRPr sz="6000" b="1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defRPr>
            </a:lvl1pPr>
          </a:lstStyle>
          <a:p>
            <a:pPr marL="0" indent="0" algn="ctr">
              <a:buNone/>
            </a:pPr>
            <a:r>
              <a:rPr lang="zh-TW" altLang="en-US" sz="8000" dirty="0" smtClean="0"/>
              <a:t>得勝秘訣：</a:t>
            </a:r>
            <a:endParaRPr lang="en-US" altLang="zh-TW" sz="8000" dirty="0" smtClean="0"/>
          </a:p>
        </p:txBody>
      </p:sp>
      <p:sp>
        <p:nvSpPr>
          <p:cNvPr id="3" name="TextBox 2"/>
          <p:cNvSpPr txBox="1"/>
          <p:nvPr/>
        </p:nvSpPr>
        <p:spPr>
          <a:xfrm>
            <a:off x="0" y="2218226"/>
            <a:ext cx="9144000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1143000" indent="-1143000">
              <a:buFont typeface="Arial"/>
              <a:buChar char="•"/>
              <a:defRPr sz="6000" b="1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defRPr>
            </a:lvl1pPr>
          </a:lstStyle>
          <a:p>
            <a:pPr marL="0" indent="0" algn="ctr">
              <a:buNone/>
            </a:pPr>
            <a:r>
              <a:rPr lang="zh-TW" altLang="en-US" sz="7000" dirty="0" smtClean="0">
                <a:solidFill>
                  <a:srgbClr val="FFFF00"/>
                </a:solidFill>
              </a:rPr>
              <a:t>相信祂是“神”</a:t>
            </a:r>
            <a:endParaRPr lang="en-US" altLang="zh-TW" sz="7000" dirty="0" smtClean="0">
              <a:solidFill>
                <a:srgbClr val="FFFF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0" y="4615257"/>
            <a:ext cx="9144000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1143000" indent="-1143000">
              <a:buFont typeface="Arial"/>
              <a:buChar char="•"/>
              <a:defRPr sz="6000" b="1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defRPr>
            </a:lvl1pPr>
          </a:lstStyle>
          <a:p>
            <a:pPr marL="0" indent="0" algn="ctr">
              <a:buNone/>
            </a:pPr>
            <a:r>
              <a:rPr lang="zh-TW" altLang="en-US" sz="7000" dirty="0" smtClean="0">
                <a:solidFill>
                  <a:srgbClr val="FFFF00"/>
                </a:solidFill>
              </a:rPr>
              <a:t>順服祂是“主”</a:t>
            </a:r>
            <a:endParaRPr lang="en-US" altLang="zh-TW" sz="7000" dirty="0" smtClean="0">
              <a:solidFill>
                <a:srgbClr val="FFFF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3445706"/>
            <a:ext cx="9144000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1143000" indent="-1143000">
              <a:buFont typeface="Arial"/>
              <a:buChar char="•"/>
              <a:defRPr sz="6000" b="1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defRPr>
            </a:lvl1pPr>
          </a:lstStyle>
          <a:p>
            <a:pPr marL="0" indent="0" algn="ctr">
              <a:buNone/>
            </a:pPr>
            <a:r>
              <a:rPr lang="zh-TW" altLang="en-US" sz="7000" dirty="0" smtClean="0">
                <a:solidFill>
                  <a:srgbClr val="FFFF00"/>
                </a:solidFill>
              </a:rPr>
              <a:t>倚靠祂是“救主”</a:t>
            </a:r>
            <a:endParaRPr lang="en-US" altLang="zh-TW" sz="7000" dirty="0" smtClean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997180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dried bones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529" y="358587"/>
            <a:ext cx="8382000" cy="4601883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52400" y="5127974"/>
            <a:ext cx="894834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80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復活的大能</a:t>
            </a:r>
            <a:endParaRPr lang="en-US" altLang="zh-TW" sz="8000" b="1" dirty="0" smtClean="0">
              <a:solidFill>
                <a:prstClr val="white"/>
              </a:solidFill>
              <a:effectLst>
                <a:outerShdw blurRad="38100" dist="38100" dir="2700000" algn="tl" rotWithShape="0">
                  <a:srgbClr val="1F497D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4692025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0" y="571518"/>
            <a:ext cx="9007412" cy="5970811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以西結書</a:t>
            </a: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 37</a:t>
            </a:r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:3</a:t>
            </a: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～</a:t>
            </a:r>
            <a:r>
              <a:rPr lang="zh-TW" altLang="zh-TW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4</a:t>
            </a: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】</a:t>
            </a:r>
          </a:p>
          <a:p>
            <a:pPr marL="0" indent="0">
              <a:buNone/>
            </a:pPr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他對我說：</a:t>
            </a:r>
            <a:r>
              <a:rPr lang="zh-TW" alt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人子啊</a:t>
            </a:r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，</a:t>
            </a:r>
            <a:r>
              <a:rPr lang="zh-TW" alt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這些骸骨能復活麼</a:t>
            </a:r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？我說：主耶和華啊，你是知道的。他又對我說：你向這些骸骨發預言說：</a:t>
            </a:r>
            <a:r>
              <a:rPr lang="zh-TW" alt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枯乾的骸骨啊，要聽耶和華的話</a:t>
            </a: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。</a:t>
            </a:r>
            <a:endParaRPr lang="en-US" sz="4500" b="1" dirty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350853084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0" y="571518"/>
            <a:ext cx="9007412" cy="5970811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以西結書</a:t>
            </a: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 37</a:t>
            </a:r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:</a:t>
            </a: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5</a:t>
            </a: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～</a:t>
            </a:r>
            <a:r>
              <a:rPr lang="zh-TW" altLang="zh-TW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6</a:t>
            </a: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】</a:t>
            </a:r>
          </a:p>
          <a:p>
            <a:pPr marL="0" indent="0">
              <a:buNone/>
            </a:pP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主耶和華對這些骸骨如此說</a:t>
            </a:r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：我必使氣息進入你們裡面，你們就要活了</a:t>
            </a: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。</a:t>
            </a:r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我必給你們</a:t>
            </a:r>
            <a:r>
              <a:rPr lang="zh-TW" alt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加上筋</a:t>
            </a:r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，使你們</a:t>
            </a:r>
            <a:r>
              <a:rPr lang="zh-TW" alt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長肉</a:t>
            </a:r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，又將</a:t>
            </a:r>
            <a:r>
              <a:rPr lang="zh-TW" alt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皮遮蔽</a:t>
            </a:r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你們，使</a:t>
            </a:r>
            <a:r>
              <a:rPr lang="zh-TW" alt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氣息</a:t>
            </a:r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進入你們裡面，你們就要活了；你們便知道我是耶和華。</a:t>
            </a: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8166388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0" y="571518"/>
            <a:ext cx="9007412" cy="5970811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以西結書</a:t>
            </a: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 37</a:t>
            </a:r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:</a:t>
            </a:r>
            <a:r>
              <a:rPr lang="zh-TW" altLang="zh-TW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7</a:t>
            </a: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～</a:t>
            </a:r>
            <a:r>
              <a:rPr lang="zh-TW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8</a:t>
            </a: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】</a:t>
            </a:r>
          </a:p>
          <a:p>
            <a:pPr marL="0" indent="0">
              <a:buNone/>
            </a:pPr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於是，</a:t>
            </a:r>
            <a:r>
              <a:rPr lang="zh-TW" alt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我遵命說預言</a:t>
            </a:r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。正說預言的時候，不料，</a:t>
            </a:r>
            <a:r>
              <a:rPr lang="zh-TW" alt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有響聲</a:t>
            </a:r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，</a:t>
            </a:r>
            <a:r>
              <a:rPr lang="zh-TW" alt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有地震</a:t>
            </a:r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；</a:t>
            </a:r>
            <a:r>
              <a:rPr lang="zh-TW" alt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骨與骨互相聯絡</a:t>
            </a: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。</a:t>
            </a:r>
            <a:r>
              <a:rPr lang="zh-TW" altLang="en-US" sz="4500" b="1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我觀</a:t>
            </a:r>
            <a:r>
              <a:rPr lang="zh-TW" alt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看</a:t>
            </a:r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，見骸骨上</a:t>
            </a:r>
            <a:r>
              <a:rPr lang="zh-TW" alt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有筋</a:t>
            </a:r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，也</a:t>
            </a:r>
            <a:r>
              <a:rPr lang="zh-TW" alt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長了肉</a:t>
            </a:r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，</a:t>
            </a:r>
            <a:r>
              <a:rPr lang="zh-TW" alt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又有皮</a:t>
            </a:r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遮蔽其上，只是還沒有氣息</a:t>
            </a: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。</a:t>
            </a:r>
            <a:endParaRPr lang="en-US" sz="4500" b="1" dirty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180325113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0" y="571518"/>
            <a:ext cx="9007412" cy="5970811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以西結書</a:t>
            </a: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 37</a:t>
            </a:r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:</a:t>
            </a: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9</a:t>
            </a: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～</a:t>
            </a:r>
            <a:r>
              <a:rPr lang="zh-TW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1</a:t>
            </a: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0】</a:t>
            </a:r>
          </a:p>
          <a:p>
            <a:pPr marL="0" indent="0">
              <a:buNone/>
            </a:pPr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主對我說：人子啊，</a:t>
            </a:r>
            <a:r>
              <a:rPr lang="zh-TW" alt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你要發預言</a:t>
            </a:r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，向風發預言，說主耶和華如此說：氣息啊，要從四方而來，吹在這些被殺的人身上，使他們活了</a:t>
            </a: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。</a:t>
            </a:r>
            <a:r>
              <a:rPr lang="zh-TW" altLang="en-US" sz="4500" b="1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於是我遵命說</a:t>
            </a:r>
            <a:r>
              <a:rPr lang="zh-TW" alt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預言</a:t>
            </a:r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，</a:t>
            </a:r>
            <a:r>
              <a:rPr lang="zh-TW" altLang="en-US" sz="4500" b="1" dirty="0">
                <a:solidFill>
                  <a:srgbClr val="CCFFCC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氣息就進入骸骨，骸骨便活了，並且站起來，成為極大的軍隊。</a:t>
            </a:r>
            <a:r>
              <a:rPr lang="en-US" sz="4500" b="1" dirty="0">
                <a:solidFill>
                  <a:srgbClr val="CCFFCC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28290402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32896" y="1307280"/>
            <a:ext cx="868255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1143000" indent="-1143000">
              <a:buFont typeface="Arial"/>
              <a:buChar char="•"/>
              <a:defRPr sz="6000" b="1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defRPr>
            </a:lvl1pPr>
          </a:lstStyle>
          <a:p>
            <a:pPr marL="0" indent="0" algn="ctr">
              <a:buNone/>
            </a:pPr>
            <a:r>
              <a:rPr lang="zh-TW" altLang="en-US" sz="9000" dirty="0" smtClean="0"/>
              <a:t>啟動復活能力</a:t>
            </a:r>
            <a:endParaRPr lang="en-US" altLang="zh-TW" sz="9000" dirty="0" smtClean="0"/>
          </a:p>
          <a:p>
            <a:pPr marL="0" indent="0" algn="ctr">
              <a:buNone/>
            </a:pPr>
            <a:r>
              <a:rPr lang="zh-TW" altLang="en-US" sz="9000" dirty="0" smtClean="0"/>
              <a:t>步驟</a:t>
            </a:r>
            <a:endParaRPr lang="en-US" altLang="zh-TW" sz="9000" dirty="0"/>
          </a:p>
        </p:txBody>
      </p:sp>
    </p:spTree>
    <p:extLst>
      <p:ext uri="{BB962C8B-B14F-4D97-AF65-F5344CB8AC3E}">
        <p14:creationId xmlns:p14="http://schemas.microsoft.com/office/powerpoint/2010/main" val="2705879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943764" y="899246"/>
            <a:ext cx="7594251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57250" indent="-857250">
              <a:buFont typeface="Arial"/>
              <a:buChar char="•"/>
            </a:pPr>
            <a:r>
              <a:rPr lang="zh-TW" altLang="en-US" sz="5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相信神的話</a:t>
            </a:r>
            <a:endParaRPr lang="en-US" altLang="zh-TW" sz="5500" b="1" dirty="0" smtClean="0">
              <a:solidFill>
                <a:schemeClr val="bg1"/>
              </a:solidFill>
              <a:effectLst>
                <a:outerShdw blurRad="38100" dist="38100" dir="2700000" algn="tl" rotWithShape="0">
                  <a:srgbClr val="1F497D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43765" y="1837965"/>
            <a:ext cx="7704168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57250" indent="-857250">
              <a:buFont typeface="Arial"/>
              <a:buChar char="•"/>
            </a:pPr>
            <a:r>
              <a:rPr lang="zh-TW" altLang="en-US" sz="5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宣告神的話</a:t>
            </a:r>
            <a:endParaRPr lang="en-US" altLang="zh-TW" sz="5500" b="1" dirty="0" smtClean="0">
              <a:solidFill>
                <a:schemeClr val="bg1"/>
              </a:solidFill>
              <a:effectLst>
                <a:outerShdw blurRad="38100" dist="38100" dir="2700000" algn="tl" rotWithShape="0">
                  <a:srgbClr val="1F497D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943765" y="2776684"/>
            <a:ext cx="7594250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57250" indent="-857250">
              <a:buFont typeface="Arial"/>
              <a:buChar char="•"/>
            </a:pPr>
            <a:r>
              <a:rPr lang="zh-TW" altLang="en-US" sz="5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依靠聖靈的大能</a:t>
            </a:r>
            <a:endParaRPr lang="en-US" altLang="zh-TW" sz="5500" b="1" dirty="0" smtClean="0">
              <a:solidFill>
                <a:schemeClr val="bg1"/>
              </a:solidFill>
              <a:effectLst>
                <a:outerShdw blurRad="38100" dist="38100" dir="2700000" algn="tl" rotWithShape="0">
                  <a:srgbClr val="1F497D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64067" y="4181543"/>
            <a:ext cx="8283866" cy="10926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6500" b="1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枯骨</a:t>
            </a:r>
            <a:r>
              <a:rPr lang="en-US" altLang="zh-TW" sz="6500" b="1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  </a:t>
            </a:r>
            <a:r>
              <a:rPr lang="en-US" altLang="zh-TW" sz="6500" b="1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=</a:t>
            </a:r>
            <a:r>
              <a:rPr lang="en-US" altLang="zh-TW" sz="6500" b="1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》</a:t>
            </a:r>
            <a:r>
              <a:rPr lang="zh-TW" altLang="en-US" sz="6500" b="1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極大的軍隊</a:t>
            </a:r>
            <a:endParaRPr lang="en-US" altLang="zh-TW" sz="6500" b="1" dirty="0" smtClean="0">
              <a:solidFill>
                <a:srgbClr val="FFFF00"/>
              </a:solidFill>
              <a:effectLst>
                <a:outerShdw blurRad="38100" dist="38100" dir="2700000" algn="tl" rotWithShape="0">
                  <a:srgbClr val="1F497D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375547484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" y="859045"/>
            <a:ext cx="902447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1143000" indent="-1143000">
              <a:buFont typeface="Arial"/>
              <a:buChar char="•"/>
              <a:defRPr sz="6000" b="1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defRPr>
            </a:lvl1pPr>
          </a:lstStyle>
          <a:p>
            <a:pPr marL="0" indent="0" algn="ctr">
              <a:buNone/>
            </a:pPr>
            <a:r>
              <a:rPr lang="zh-TW" altLang="en-US" sz="8000" dirty="0" smtClean="0"/>
              <a:t>你有需要復活的地方嗎？</a:t>
            </a:r>
            <a:endParaRPr lang="en-US" altLang="zh-TW" sz="8000" dirty="0" smtClean="0"/>
          </a:p>
        </p:txBody>
      </p:sp>
      <p:sp>
        <p:nvSpPr>
          <p:cNvPr id="3" name="TextBox 2"/>
          <p:cNvSpPr txBox="1"/>
          <p:nvPr/>
        </p:nvSpPr>
        <p:spPr>
          <a:xfrm>
            <a:off x="0" y="4026108"/>
            <a:ext cx="91440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1143000" indent="-1143000">
              <a:buFont typeface="Arial"/>
              <a:buChar char="•"/>
              <a:defRPr sz="6000" b="1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defRPr>
            </a:lvl1pPr>
          </a:lstStyle>
          <a:p>
            <a:pPr marL="0" indent="0" algn="ctr">
              <a:buNone/>
            </a:pPr>
            <a:r>
              <a:rPr lang="zh-TW" altLang="en-US" sz="8000" dirty="0" smtClean="0">
                <a:solidFill>
                  <a:srgbClr val="FFFF00"/>
                </a:solidFill>
              </a:rPr>
              <a:t>每個人都</a:t>
            </a:r>
            <a:r>
              <a:rPr lang="zh-TW" altLang="en-US" sz="8000" dirty="0" smtClean="0">
                <a:solidFill>
                  <a:srgbClr val="FFFF00"/>
                </a:solidFill>
              </a:rPr>
              <a:t>有的！</a:t>
            </a:r>
            <a:endParaRPr lang="en-US" altLang="zh-TW" sz="8000" dirty="0" smtClean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147688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 txBox="1">
            <a:spLocks/>
          </p:cNvSpPr>
          <p:nvPr/>
        </p:nvSpPr>
        <p:spPr>
          <a:xfrm>
            <a:off x="280559" y="403886"/>
            <a:ext cx="8549658" cy="458777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以弗所書</a:t>
            </a: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1:19 </a:t>
            </a: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～</a:t>
            </a: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20</a:t>
            </a: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】</a:t>
            </a:r>
          </a:p>
          <a:p>
            <a:pPr marL="0" indent="0">
              <a:buNone/>
            </a:pP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並</a:t>
            </a:r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知道</a:t>
            </a:r>
            <a:r>
              <a:rPr lang="zh-TW" alt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他向我們這信的人所顯的能力是何等浩大</a:t>
            </a:r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，就是</a:t>
            </a:r>
            <a:r>
              <a:rPr lang="zh-TW" alt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照他在基督身上所運行的大能大力</a:t>
            </a:r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，使他從死裡復活，叫他在天上坐在</a:t>
            </a: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自己的右邊。</a:t>
            </a:r>
            <a:endParaRPr lang="en-US" sz="4500" b="1" dirty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370268825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 txBox="1">
            <a:spLocks/>
          </p:cNvSpPr>
          <p:nvPr/>
        </p:nvSpPr>
        <p:spPr>
          <a:xfrm>
            <a:off x="280559" y="403886"/>
            <a:ext cx="8549658" cy="1781813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腓立比書</a:t>
            </a: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4:13</a:t>
            </a: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】</a:t>
            </a:r>
            <a:r>
              <a:rPr lang="zh-TW" altLang="en-US" sz="4500" b="1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我靠著那</a:t>
            </a:r>
            <a:r>
              <a:rPr lang="zh-TW" alt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加給我力量的，</a:t>
            </a:r>
            <a:r>
              <a:rPr lang="zh-TW" altLang="en-US" sz="4500" b="1" dirty="0">
                <a:solidFill>
                  <a:srgbClr val="CCFFCC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凡事都能做</a:t>
            </a:r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！</a:t>
            </a: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280559" y="2200279"/>
            <a:ext cx="8549658" cy="1536086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羅馬書</a:t>
            </a: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8:37</a:t>
            </a: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】</a:t>
            </a:r>
            <a:r>
              <a:rPr lang="zh-TW" altLang="en-US" sz="4500" b="1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靠著愛我們</a:t>
            </a:r>
            <a:r>
              <a:rPr lang="zh-TW" alt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的主</a:t>
            </a:r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，在這一切事上</a:t>
            </a:r>
            <a:r>
              <a:rPr lang="zh-TW" altLang="en-US" sz="4500" b="1" dirty="0">
                <a:solidFill>
                  <a:srgbClr val="CCFFCC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已經得勝有餘</a:t>
            </a:r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。</a:t>
            </a:r>
            <a:endParaRPr lang="en-US" sz="4500" b="1" dirty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280559" y="4051025"/>
            <a:ext cx="8549658" cy="2387925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以弗所書</a:t>
            </a: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3:20</a:t>
            </a: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】</a:t>
            </a:r>
            <a:r>
              <a:rPr lang="zh-TW" altLang="en-US" sz="4500" b="1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神能</a:t>
            </a: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照著</a:t>
            </a:r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運行在我們心裡的大力</a:t>
            </a:r>
            <a:r>
              <a:rPr lang="zh-TW" alt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充充足足的成就一切</a:t>
            </a:r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，</a:t>
            </a:r>
            <a:r>
              <a:rPr lang="zh-TW" altLang="en-US" sz="4500" b="1" dirty="0">
                <a:solidFill>
                  <a:srgbClr val="CCFFCC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超過我們所求所想的</a:t>
            </a:r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。</a:t>
            </a:r>
            <a:endParaRPr lang="en-US" sz="4500" b="1" dirty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244258093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964872"/>
            <a:ext cx="9144000" cy="14003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8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神在說什麼？</a:t>
            </a:r>
            <a:endParaRPr lang="en-US" altLang="zh-TW" sz="8500" b="1" dirty="0" smtClean="0">
              <a:solidFill>
                <a:srgbClr val="FFFFFF"/>
              </a:solidFill>
              <a:effectLst>
                <a:outerShdw blurRad="38100" dist="38100" dir="2700000" algn="tl" rotWithShape="0">
                  <a:srgbClr val="1F497D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417560" y="2770026"/>
            <a:ext cx="7013968" cy="14003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8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不要靠自己</a:t>
            </a:r>
            <a:endParaRPr lang="en-US" altLang="zh-TW" sz="8500" b="1" dirty="0" smtClean="0">
              <a:solidFill>
                <a:srgbClr val="FFFFFF"/>
              </a:solidFill>
              <a:effectLst>
                <a:outerShdw blurRad="38100" dist="38100" dir="2700000" algn="tl" rotWithShape="0">
                  <a:srgbClr val="1F497D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0" y="4633856"/>
            <a:ext cx="9144000" cy="14003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8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要依靠祂的大能！</a:t>
            </a:r>
            <a:endParaRPr lang="en-US" altLang="zh-TW" sz="8500" b="1" dirty="0" smtClean="0">
              <a:solidFill>
                <a:srgbClr val="FFFFFF"/>
              </a:solidFill>
              <a:effectLst>
                <a:outerShdw blurRad="38100" dist="38100" dir="2700000" algn="tl" rotWithShape="0">
                  <a:srgbClr val="1F497D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354841391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t1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6235" y="209176"/>
            <a:ext cx="4168589" cy="5334000"/>
          </a:xfrm>
          <a:prstGeom prst="rect">
            <a:avLst/>
          </a:prstGeom>
        </p:spPr>
      </p:pic>
      <p:pic>
        <p:nvPicPr>
          <p:cNvPr id="7" name="Picture 6" descr="t3.jpe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235" y="209176"/>
            <a:ext cx="4407647" cy="53340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605415" y="5794957"/>
            <a:ext cx="7914709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500" b="1" dirty="0" smtClean="0">
                <a:solidFill>
                  <a:srgbClr val="FFFF00"/>
                </a:solidFill>
              </a:rPr>
              <a:t>Tyler Sexton</a:t>
            </a:r>
            <a:r>
              <a:rPr lang="zh-TW" altLang="en-US" sz="4500" b="1" dirty="0" smtClean="0">
                <a:solidFill>
                  <a:srgbClr val="FFFF00"/>
                </a:solidFill>
              </a:rPr>
              <a:t>，</a:t>
            </a:r>
            <a:r>
              <a:rPr lang="zh-TW" altLang="en-US" sz="4500" b="1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腦癱</a:t>
            </a:r>
            <a:endParaRPr lang="en-US" altLang="zh-TW" sz="4500" b="1" dirty="0">
              <a:solidFill>
                <a:srgbClr val="FFFF00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192545189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639971"/>
            <a:ext cx="450370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8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被霸凌</a:t>
            </a:r>
            <a:endParaRPr lang="en-US" altLang="zh-TW" sz="8000" b="1" dirty="0" smtClean="0">
              <a:solidFill>
                <a:srgbClr val="FFFFFF"/>
              </a:solidFill>
              <a:effectLst>
                <a:outerShdw blurRad="38100" dist="38100" dir="2700000" algn="tl" rotWithShape="0">
                  <a:srgbClr val="1F497D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0" y="2482888"/>
            <a:ext cx="462183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8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信靠</a:t>
            </a:r>
            <a:r>
              <a:rPr lang="zh-TW" altLang="en-US" sz="8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神</a:t>
            </a:r>
            <a:endParaRPr lang="en-US" altLang="zh-TW" sz="8000" b="1" dirty="0">
              <a:solidFill>
                <a:srgbClr val="FFFFFF"/>
              </a:solidFill>
              <a:effectLst>
                <a:outerShdw blurRad="38100" dist="38100" dir="2700000" algn="tl" rotWithShape="0">
                  <a:srgbClr val="1F497D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370810" y="639971"/>
            <a:ext cx="477319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8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被拒絕</a:t>
            </a:r>
            <a:endParaRPr lang="en-US" altLang="zh-TW" sz="8000" b="1" dirty="0" smtClean="0">
              <a:solidFill>
                <a:srgbClr val="FFFFFF"/>
              </a:solidFill>
              <a:effectLst>
                <a:outerShdw blurRad="38100" dist="38100" dir="2700000" algn="tl" rotWithShape="0">
                  <a:srgbClr val="1F497D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503706" y="2469944"/>
            <a:ext cx="45712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8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好醫生</a:t>
            </a:r>
            <a:endParaRPr lang="en-US" altLang="zh-TW" sz="8000" b="1" dirty="0" smtClean="0">
              <a:solidFill>
                <a:srgbClr val="FFFFFF"/>
              </a:solidFill>
              <a:effectLst>
                <a:outerShdw blurRad="38100" dist="38100" dir="2700000" algn="tl" rotWithShape="0">
                  <a:srgbClr val="1F497D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25941" y="3991863"/>
            <a:ext cx="8948965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8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家庭</a:t>
            </a:r>
            <a:r>
              <a:rPr lang="en-US" altLang="zh-TW" sz="8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/</a:t>
            </a:r>
            <a:r>
              <a:rPr lang="zh-TW" altLang="en-US" sz="8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工作</a:t>
            </a:r>
            <a:r>
              <a:rPr lang="en-US" altLang="zh-TW" sz="8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/</a:t>
            </a:r>
            <a:r>
              <a:rPr lang="zh-TW" altLang="en-US" sz="8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教會</a:t>
            </a:r>
            <a:r>
              <a:rPr lang="en-US" altLang="zh-TW" sz="8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/</a:t>
            </a:r>
          </a:p>
          <a:p>
            <a:pPr algn="ctr"/>
            <a:r>
              <a:rPr lang="zh-TW" altLang="en-US" sz="8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社區事工</a:t>
            </a:r>
            <a:endParaRPr lang="en-US" altLang="zh-TW" sz="8000" b="1" dirty="0" smtClean="0">
              <a:solidFill>
                <a:srgbClr val="FFFFFF"/>
              </a:solidFill>
              <a:effectLst>
                <a:outerShdw blurRad="38100" dist="38100" dir="2700000" algn="tl" rotWithShape="0">
                  <a:srgbClr val="1F497D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288712513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" grpId="0"/>
      <p:bldP spid="5" grpId="0"/>
      <p:bldP spid="6" grpId="0"/>
      <p:bldP spid="7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05415" y="5198420"/>
            <a:ext cx="791470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4500" b="1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沒有“不</a:t>
            </a:r>
            <a:r>
              <a:rPr lang="zh-TW" altLang="en-US" sz="4500" b="1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能</a:t>
            </a:r>
            <a:r>
              <a:rPr lang="zh-TW" altLang="en-US" sz="4500" b="1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”的事</a:t>
            </a:r>
            <a:endParaRPr lang="en-US" altLang="zh-TW" sz="4500" b="1" dirty="0" smtClean="0">
              <a:solidFill>
                <a:srgbClr val="FFFF00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pPr algn="ctr"/>
            <a:r>
              <a:rPr lang="en-US" altLang="zh-TW" sz="4500" b="1" i="1" dirty="0" smtClean="0">
                <a:solidFill>
                  <a:srgbClr val="FFFF00"/>
                </a:solidFill>
              </a:rPr>
              <a:t>No Such Thing </a:t>
            </a:r>
            <a:r>
              <a:rPr lang="en-US" altLang="zh-TW" sz="4500" b="1" i="1" dirty="0" smtClean="0">
                <a:solidFill>
                  <a:srgbClr val="FFFF00"/>
                </a:solidFill>
              </a:rPr>
              <a:t>as </a:t>
            </a:r>
            <a:r>
              <a:rPr lang="en-US" altLang="zh-TW" sz="4500" b="1" i="1" dirty="0" smtClean="0">
                <a:solidFill>
                  <a:srgbClr val="FFFF00"/>
                </a:solidFill>
              </a:rPr>
              <a:t>Can’t</a:t>
            </a:r>
            <a:endParaRPr lang="en-US" sz="4500" b="1" i="1" dirty="0">
              <a:solidFill>
                <a:srgbClr val="FFFF00"/>
              </a:solidFill>
            </a:endParaRPr>
          </a:p>
        </p:txBody>
      </p:sp>
      <p:pic>
        <p:nvPicPr>
          <p:cNvPr id="5" name="Picture 4" descr="tyler2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0901" y="324901"/>
            <a:ext cx="4119783" cy="4770141"/>
          </a:xfrm>
          <a:prstGeom prst="rect">
            <a:avLst/>
          </a:prstGeom>
        </p:spPr>
      </p:pic>
      <p:pic>
        <p:nvPicPr>
          <p:cNvPr id="2" name="Picture 1" descr="t4.jpe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412" y="324901"/>
            <a:ext cx="4012003" cy="47701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925621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723546" y="436126"/>
            <a:ext cx="7767047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9000" b="1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神不造廢物</a:t>
            </a:r>
            <a:endParaRPr lang="en-US" altLang="zh-TW" sz="9000" b="1" dirty="0" smtClean="0">
              <a:solidFill>
                <a:srgbClr val="FFFF00"/>
              </a:solidFill>
              <a:effectLst>
                <a:outerShdw blurRad="38100" dist="38100" dir="2700000" algn="tl" rotWithShape="0">
                  <a:srgbClr val="1F497D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46437" y="3852529"/>
            <a:ext cx="8653021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7000" b="1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每一天</a:t>
            </a:r>
            <a:endParaRPr lang="en-US" altLang="zh-TW" sz="7000" b="1" dirty="0" smtClean="0">
              <a:solidFill>
                <a:srgbClr val="FFFF00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pPr algn="ctr"/>
            <a:r>
              <a:rPr lang="zh-TW" altLang="en-US" sz="7000" b="1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都讓人</a:t>
            </a:r>
            <a:r>
              <a:rPr lang="zh-TW" altLang="en-US" sz="7000" b="1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遇見耶穌</a:t>
            </a:r>
            <a:endParaRPr lang="en-US" altLang="zh-TW" sz="7000" b="1" dirty="0" smtClean="0">
              <a:solidFill>
                <a:srgbClr val="FFFF00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75946" y="2304913"/>
            <a:ext cx="7767047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7000" b="1" dirty="0" smtClean="0">
                <a:solidFill>
                  <a:srgbClr val="CCFFCC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人：</a:t>
            </a:r>
            <a:r>
              <a:rPr lang="en-US" altLang="zh-TW" sz="7000" b="1" dirty="0" smtClean="0">
                <a:solidFill>
                  <a:srgbClr val="CCFFCC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Apple Casual"/>
                <a:ea typeface="BiauKai"/>
                <a:cs typeface="Apple Casual"/>
              </a:rPr>
              <a:t>No</a:t>
            </a:r>
            <a:r>
              <a:rPr lang="zh-TW" altLang="en-US" sz="7000" b="1" dirty="0" smtClean="0">
                <a:solidFill>
                  <a:srgbClr val="CCFFCC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，神：</a:t>
            </a:r>
            <a:r>
              <a:rPr lang="en-US" altLang="zh-TW" sz="7000" b="1" dirty="0" smtClean="0">
                <a:solidFill>
                  <a:srgbClr val="CCFFCC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Apple Casual"/>
                <a:ea typeface="BiauKai"/>
                <a:cs typeface="Apple Casual"/>
              </a:rPr>
              <a:t>Yes</a:t>
            </a:r>
            <a:endParaRPr lang="en-US" altLang="zh-TW" sz="7000" b="1" dirty="0" smtClean="0">
              <a:solidFill>
                <a:srgbClr val="CCFFCC"/>
              </a:solidFill>
              <a:effectLst>
                <a:outerShdw blurRad="38100" dist="38100" dir="2700000" algn="tl" rotWithShape="0">
                  <a:srgbClr val="1F497D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362502470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5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639971"/>
            <a:ext cx="450370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9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他相信</a:t>
            </a:r>
            <a:endParaRPr lang="en-US" altLang="zh-TW" sz="9000" b="1" dirty="0" smtClean="0">
              <a:solidFill>
                <a:srgbClr val="FFFFFF"/>
              </a:solidFill>
              <a:effectLst>
                <a:outerShdw blurRad="38100" dist="38100" dir="2700000" algn="tl" rotWithShape="0">
                  <a:srgbClr val="1F497D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0" y="2482888"/>
            <a:ext cx="462183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9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依靠</a:t>
            </a:r>
            <a:r>
              <a:rPr lang="zh-TW" altLang="en-US" sz="9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神</a:t>
            </a:r>
            <a:endParaRPr lang="en-US" altLang="zh-TW" sz="9000" b="1" dirty="0">
              <a:solidFill>
                <a:srgbClr val="FFFFFF"/>
              </a:solidFill>
              <a:effectLst>
                <a:outerShdw blurRad="38100" dist="38100" dir="2700000" algn="tl" rotWithShape="0">
                  <a:srgbClr val="1F497D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370810" y="639971"/>
            <a:ext cx="477319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9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他想要</a:t>
            </a:r>
            <a:endParaRPr lang="en-US" altLang="zh-TW" sz="9000" b="1" dirty="0" smtClean="0">
              <a:solidFill>
                <a:srgbClr val="FFFFFF"/>
              </a:solidFill>
              <a:effectLst>
                <a:outerShdw blurRad="38100" dist="38100" dir="2700000" algn="tl" rotWithShape="0">
                  <a:srgbClr val="1F497D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503706" y="2469944"/>
            <a:ext cx="45712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9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有行動</a:t>
            </a:r>
            <a:endParaRPr lang="en-US" altLang="zh-TW" sz="9000" b="1" dirty="0" smtClean="0">
              <a:solidFill>
                <a:srgbClr val="FFFFFF"/>
              </a:solidFill>
              <a:effectLst>
                <a:outerShdw blurRad="38100" dist="38100" dir="2700000" algn="tl" rotWithShape="0">
                  <a:srgbClr val="1F497D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64353" y="4364996"/>
            <a:ext cx="875552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9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他得著</a:t>
            </a:r>
            <a:r>
              <a:rPr lang="zh-TW" altLang="en-US" sz="9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/得勝了</a:t>
            </a:r>
            <a:endParaRPr lang="en-US" altLang="zh-TW" sz="9000" b="1" dirty="0" smtClean="0">
              <a:solidFill>
                <a:srgbClr val="FFFFFF"/>
              </a:solidFill>
              <a:effectLst>
                <a:outerShdw blurRad="38100" dist="38100" dir="2700000" algn="tl" rotWithShape="0">
                  <a:srgbClr val="1F497D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258579993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" grpId="0"/>
      <p:bldP spid="5" grpId="0"/>
      <p:bldP spid="6" grpId="0"/>
      <p:bldP spid="7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 txBox="1">
            <a:spLocks/>
          </p:cNvSpPr>
          <p:nvPr/>
        </p:nvSpPr>
        <p:spPr>
          <a:xfrm>
            <a:off x="280559" y="403886"/>
            <a:ext cx="8549658" cy="1781813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腓立比書</a:t>
            </a: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4:13</a:t>
            </a: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】</a:t>
            </a:r>
            <a:r>
              <a:rPr lang="zh-TW" altLang="en-US" sz="4500" b="1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我靠著那</a:t>
            </a:r>
            <a:r>
              <a:rPr lang="zh-TW" alt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加給我力量的，</a:t>
            </a:r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凡事都能做！</a:t>
            </a: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280559" y="2200279"/>
            <a:ext cx="8549658" cy="1536086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羅馬書</a:t>
            </a: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8:37</a:t>
            </a: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】</a:t>
            </a:r>
            <a:r>
              <a:rPr lang="zh-TW" altLang="en-US" sz="4500" b="1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靠著愛我們</a:t>
            </a:r>
            <a:r>
              <a:rPr lang="zh-TW" alt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的主</a:t>
            </a:r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，在這</a:t>
            </a:r>
            <a:r>
              <a:rPr lang="zh-TW" alt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一切事</a:t>
            </a:r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上</a:t>
            </a:r>
            <a:r>
              <a:rPr lang="zh-TW" alt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已經得勝有餘</a:t>
            </a:r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。</a:t>
            </a:r>
            <a:endParaRPr lang="en-US" sz="4500" b="1" dirty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280559" y="4051025"/>
            <a:ext cx="8549658" cy="2387925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以弗所書</a:t>
            </a: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3:20</a:t>
            </a: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】</a:t>
            </a:r>
            <a:r>
              <a:rPr lang="zh-TW" altLang="en-US" sz="4500" b="1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神能</a:t>
            </a: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照著</a:t>
            </a:r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運行在我們心裡的大力</a:t>
            </a:r>
            <a:r>
              <a:rPr lang="zh-TW" alt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充充足足的成就一切</a:t>
            </a:r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，超過我們所求所想的。</a:t>
            </a:r>
            <a:endParaRPr lang="en-US" sz="4500" b="1" dirty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293757649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 txBox="1">
            <a:spLocks/>
          </p:cNvSpPr>
          <p:nvPr/>
        </p:nvSpPr>
        <p:spPr>
          <a:xfrm>
            <a:off x="280559" y="403886"/>
            <a:ext cx="8549658" cy="3908095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羅馬書</a:t>
            </a: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 7】18</a:t>
            </a: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我也</a:t>
            </a:r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知道在我裡頭，就是我肉體之中，沒有良善。因為，</a:t>
            </a:r>
            <a:r>
              <a:rPr lang="zh-TW" alt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立志為善由得我</a:t>
            </a:r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，只是</a:t>
            </a:r>
            <a:r>
              <a:rPr lang="zh-TW" alt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行出來由不得我</a:t>
            </a: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。</a:t>
            </a: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24</a:t>
            </a: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我真是苦阿</a:t>
            </a:r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！誰能救我脫離這</a:t>
            </a:r>
            <a:r>
              <a:rPr lang="zh-TW" alt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取死的身體</a:t>
            </a:r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呢？</a:t>
            </a:r>
            <a:endParaRPr lang="en-US" sz="4500" b="1" dirty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pPr marL="0" indent="0" algn="just">
              <a:buNone/>
            </a:pPr>
            <a:endParaRPr lang="en-US" sz="4500" b="1" dirty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280559" y="4311981"/>
            <a:ext cx="8549658" cy="1801897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TW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2</a:t>
            </a: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5 </a:t>
            </a: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感謝</a:t>
            </a:r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神，</a:t>
            </a:r>
            <a:r>
              <a:rPr lang="zh-TW" alt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靠著我們的主耶穌基督就能脫離了</a:t>
            </a: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94628821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471813"/>
            <a:ext cx="9144000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7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神要我們</a:t>
            </a:r>
            <a:endParaRPr lang="en-US" altLang="zh-TW" sz="7000" b="1" dirty="0" smtClean="0">
              <a:solidFill>
                <a:srgbClr val="FFFFFF"/>
              </a:solidFill>
              <a:effectLst>
                <a:outerShdw blurRad="38100" dist="38100" dir="2700000" algn="tl" rotWithShape="0">
                  <a:srgbClr val="1F497D"/>
                </a:outerShdw>
              </a:effectLst>
              <a:latin typeface="BiauKai"/>
              <a:ea typeface="BiauKai"/>
              <a:cs typeface="BiauKai"/>
            </a:endParaRPr>
          </a:p>
          <a:p>
            <a:pPr algn="ctr"/>
            <a:r>
              <a:rPr lang="zh-TW" altLang="en-US" sz="7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使用意志力</a:t>
            </a:r>
            <a:endParaRPr lang="en-US" altLang="zh-TW" sz="7000" b="1" dirty="0" smtClean="0">
              <a:solidFill>
                <a:srgbClr val="FFFFFF"/>
              </a:solidFill>
              <a:effectLst>
                <a:outerShdw blurRad="38100" dist="38100" dir="2700000" algn="tl" rotWithShape="0">
                  <a:srgbClr val="1F497D"/>
                </a:outerShdw>
              </a:effectLst>
              <a:latin typeface="BiauKai"/>
              <a:ea typeface="BiauKai"/>
              <a:cs typeface="BiauKai"/>
            </a:endParaRPr>
          </a:p>
          <a:p>
            <a:pPr algn="ctr"/>
            <a:r>
              <a:rPr lang="zh-TW" altLang="en-US" sz="7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倚靠</a:t>
            </a:r>
            <a:r>
              <a:rPr lang="zh-TW" altLang="en-US" sz="7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祂復活大能</a:t>
            </a:r>
            <a:endParaRPr lang="en-US" altLang="zh-TW" sz="7000" b="1" dirty="0" smtClean="0">
              <a:solidFill>
                <a:srgbClr val="FFFFFF"/>
              </a:solidFill>
              <a:effectLst>
                <a:outerShdw blurRad="38100" dist="38100" dir="2700000" algn="tl" rotWithShape="0">
                  <a:srgbClr val="1F497D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64353" y="3991466"/>
            <a:ext cx="8755529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7000" b="1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活出祂造我們</a:t>
            </a:r>
            <a:endParaRPr lang="en-US" altLang="zh-TW" sz="7000" b="1" dirty="0" smtClean="0">
              <a:solidFill>
                <a:srgbClr val="FFFF00"/>
              </a:solidFill>
              <a:effectLst>
                <a:outerShdw blurRad="38100" dist="38100" dir="2700000" algn="tl" rotWithShape="0">
                  <a:srgbClr val="1F497D"/>
                </a:outerShdw>
              </a:effectLst>
              <a:latin typeface="BiauKai"/>
              <a:ea typeface="BiauKai"/>
              <a:cs typeface="BiauKai"/>
            </a:endParaRPr>
          </a:p>
          <a:p>
            <a:pPr algn="ctr"/>
            <a:r>
              <a:rPr lang="zh-TW" altLang="en-US" sz="7000" b="1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豐盛的生命</a:t>
            </a:r>
            <a:endParaRPr lang="en-US" altLang="zh-TW" sz="7000" b="1" dirty="0" smtClean="0">
              <a:solidFill>
                <a:srgbClr val="FFFF00"/>
              </a:solidFill>
              <a:effectLst>
                <a:outerShdw blurRad="38100" dist="38100" dir="2700000" algn="tl" rotWithShape="0">
                  <a:srgbClr val="1F497D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97175255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20182" y="5080274"/>
            <a:ext cx="791470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4500" b="1" dirty="0" smtClean="0">
                <a:solidFill>
                  <a:srgbClr val="FFFF00"/>
                </a:solidFill>
              </a:rPr>
              <a:t>Dr. Tyler Sexton</a:t>
            </a:r>
          </a:p>
          <a:p>
            <a:pPr algn="ctr"/>
            <a:r>
              <a:rPr lang="zh-TW" altLang="en-US" sz="4500" b="1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神把悲劇變成得勝</a:t>
            </a:r>
            <a:endParaRPr lang="en-US" sz="4500" b="1" dirty="0">
              <a:solidFill>
                <a:srgbClr val="FFFF00"/>
              </a:solidFill>
            </a:endParaRPr>
          </a:p>
        </p:txBody>
      </p:sp>
      <p:pic>
        <p:nvPicPr>
          <p:cNvPr id="2" name="Picture 1" descr="Tyler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429" y="206754"/>
            <a:ext cx="8815451" cy="46815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211276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471813"/>
            <a:ext cx="9144000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7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人生三大悲劇</a:t>
            </a:r>
            <a:endParaRPr lang="en-US" altLang="zh-TW" sz="7000" b="1" dirty="0" smtClean="0">
              <a:solidFill>
                <a:srgbClr val="FFFFFF"/>
              </a:solidFill>
              <a:effectLst>
                <a:outerShdw blurRad="38100" dist="38100" dir="2700000" algn="tl" rotWithShape="0">
                  <a:srgbClr val="1F497D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64353" y="2123818"/>
            <a:ext cx="8755529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7000" b="1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受世界影響</a:t>
            </a:r>
            <a:endParaRPr lang="en-US" altLang="zh-TW" sz="7000" b="1" dirty="0" smtClean="0">
              <a:solidFill>
                <a:srgbClr val="FFFF00"/>
              </a:solidFill>
              <a:effectLst>
                <a:outerShdw blurRad="38100" dist="38100" dir="2700000" algn="tl" rotWithShape="0">
                  <a:srgbClr val="1F497D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64353" y="3373235"/>
            <a:ext cx="8755529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7000" b="1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圍繞自己</a:t>
            </a:r>
            <a:endParaRPr lang="en-US" altLang="zh-TW" sz="7000" b="1" dirty="0" smtClean="0">
              <a:solidFill>
                <a:srgbClr val="FFFF00"/>
              </a:solidFill>
              <a:effectLst>
                <a:outerShdw blurRad="38100" dist="38100" dir="2700000" algn="tl" rotWithShape="0">
                  <a:srgbClr val="1F497D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64353" y="4681602"/>
            <a:ext cx="8755529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7000" b="1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倚靠自己</a:t>
            </a:r>
            <a:endParaRPr lang="en-US" altLang="zh-TW" sz="7000" b="1" dirty="0" smtClean="0">
              <a:solidFill>
                <a:srgbClr val="FFFF00"/>
              </a:solidFill>
              <a:effectLst>
                <a:outerShdw blurRad="38100" dist="38100" dir="2700000" algn="tl" rotWithShape="0">
                  <a:srgbClr val="1F497D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79510449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964872"/>
            <a:ext cx="914400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9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我們</a:t>
            </a:r>
            <a:endParaRPr lang="en-US" altLang="zh-TW" sz="9000" b="1" dirty="0" smtClean="0">
              <a:solidFill>
                <a:srgbClr val="FFFFFF"/>
              </a:solidFill>
              <a:effectLst>
                <a:outerShdw blurRad="38100" dist="38100" dir="2700000" algn="tl" rotWithShape="0">
                  <a:srgbClr val="1F497D"/>
                </a:outerShdw>
              </a:effectLst>
              <a:latin typeface="BiauKai"/>
              <a:ea typeface="BiauKai"/>
              <a:cs typeface="BiauKai"/>
            </a:endParaRPr>
          </a:p>
          <a:p>
            <a:pPr algn="ctr"/>
            <a:r>
              <a:rPr lang="zh-TW" altLang="en-US" sz="9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需要問自己</a:t>
            </a:r>
            <a:endParaRPr lang="en-US" altLang="zh-TW" sz="9000" b="1" dirty="0" smtClean="0">
              <a:solidFill>
                <a:srgbClr val="FFFFFF"/>
              </a:solidFill>
              <a:effectLst>
                <a:outerShdw blurRad="38100" dist="38100" dir="2700000" algn="tl" rotWithShape="0">
                  <a:srgbClr val="1F497D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390740778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50699" y="607859"/>
            <a:ext cx="8416763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57250" indent="-857250">
              <a:buFont typeface="Arial"/>
              <a:buChar char="•"/>
            </a:pPr>
            <a:r>
              <a:rPr lang="zh-TW" altLang="en-US" sz="5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我相信主耶穌復活了嗎</a:t>
            </a:r>
            <a:r>
              <a:rPr lang="zh-TW" altLang="en-US" sz="5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？</a:t>
            </a:r>
            <a:endParaRPr lang="en-US" altLang="zh-TW" sz="5500" b="1" dirty="0" smtClean="0">
              <a:solidFill>
                <a:schemeClr val="bg1"/>
              </a:solidFill>
              <a:effectLst>
                <a:outerShdw blurRad="38100" dist="38100" dir="2700000" algn="tl" rotWithShape="0">
                  <a:srgbClr val="1F497D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50699" y="1546578"/>
            <a:ext cx="8538585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57250" indent="-857250">
              <a:buFont typeface="Arial"/>
              <a:buChar char="•"/>
            </a:pPr>
            <a:r>
              <a:rPr lang="zh-TW" altLang="en-US" sz="5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祂復活的能力在哪裡？</a:t>
            </a:r>
            <a:endParaRPr lang="en-US" altLang="zh-TW" sz="5500" b="1" dirty="0" smtClean="0">
              <a:solidFill>
                <a:schemeClr val="bg1"/>
              </a:solidFill>
              <a:effectLst>
                <a:outerShdw blurRad="38100" dist="38100" dir="2700000" algn="tl" rotWithShape="0">
                  <a:srgbClr val="1F497D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50700" y="2485297"/>
            <a:ext cx="8416762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57250" indent="-857250">
              <a:buFont typeface="Arial"/>
              <a:buChar char="•"/>
            </a:pPr>
            <a:r>
              <a:rPr lang="zh-TW" altLang="en-US" sz="5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我這一生要得著什麼？</a:t>
            </a:r>
            <a:endParaRPr lang="en-US" altLang="zh-TW" sz="5500" b="1" dirty="0" smtClean="0">
              <a:solidFill>
                <a:schemeClr val="bg1"/>
              </a:solidFill>
              <a:effectLst>
                <a:outerShdw blurRad="38100" dist="38100" dir="2700000" algn="tl" rotWithShape="0">
                  <a:srgbClr val="1F497D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50700" y="3441920"/>
            <a:ext cx="8283866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57250" indent="-857250">
              <a:buFont typeface="Arial"/>
              <a:buChar char="•"/>
            </a:pPr>
            <a:r>
              <a:rPr lang="zh-TW" altLang="en-US" sz="5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我依靠神？還是自己？</a:t>
            </a:r>
            <a:endParaRPr lang="en-US" altLang="zh-TW" sz="5500" b="1" dirty="0" smtClean="0">
              <a:solidFill>
                <a:schemeClr val="bg1"/>
              </a:solidFill>
              <a:effectLst>
                <a:outerShdw blurRad="38100" dist="38100" dir="2700000" algn="tl" rotWithShape="0">
                  <a:srgbClr val="1F497D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50700" y="4381552"/>
            <a:ext cx="8283866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57250" indent="-857250">
              <a:buFont typeface="Arial"/>
              <a:buChar char="•"/>
            </a:pPr>
            <a:r>
              <a:rPr lang="zh-TW" altLang="en-US" sz="5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我不能？還是不願意？</a:t>
            </a:r>
            <a:endParaRPr lang="en-US" altLang="zh-TW" sz="5500" b="1" dirty="0" smtClean="0">
              <a:solidFill>
                <a:schemeClr val="bg1"/>
              </a:solidFill>
              <a:effectLst>
                <a:outerShdw blurRad="38100" dist="38100" dir="2700000" algn="tl" rotWithShape="0">
                  <a:srgbClr val="1F497D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317823037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3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42648</TotalTime>
  <Words>842</Words>
  <Application>Microsoft Macintosh PowerPoint</Application>
  <PresentationFormat>On-screen Show (4:3)</PresentationFormat>
  <Paragraphs>114</Paragraphs>
  <Slides>40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3</vt:i4>
      </vt:variant>
      <vt:variant>
        <vt:lpstr>Slide Titles</vt:lpstr>
      </vt:variant>
      <vt:variant>
        <vt:i4>40</vt:i4>
      </vt:variant>
    </vt:vector>
  </HeadingPairs>
  <TitlesOfParts>
    <vt:vector size="43" baseType="lpstr">
      <vt:lpstr>Office Theme</vt:lpstr>
      <vt:lpstr>2_Office Theme</vt:lpstr>
      <vt:lpstr>3_Office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Kai-Di Chi</dc:creator>
  <cp:lastModifiedBy>Kai-Di Chi</cp:lastModifiedBy>
  <cp:revision>636</cp:revision>
  <dcterms:created xsi:type="dcterms:W3CDTF">2018-05-06T00:06:01Z</dcterms:created>
  <dcterms:modified xsi:type="dcterms:W3CDTF">2020-04-29T15:43:33Z</dcterms:modified>
</cp:coreProperties>
</file>