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8"/>
  </p:notesMasterIdLst>
  <p:sldIdLst>
    <p:sldId id="333" r:id="rId3"/>
    <p:sldId id="372" r:id="rId4"/>
    <p:sldId id="367" r:id="rId5"/>
    <p:sldId id="373" r:id="rId6"/>
    <p:sldId id="365" r:id="rId7"/>
    <p:sldId id="374" r:id="rId8"/>
    <p:sldId id="375" r:id="rId9"/>
    <p:sldId id="376" r:id="rId10"/>
    <p:sldId id="386" r:id="rId11"/>
    <p:sldId id="377" r:id="rId12"/>
    <p:sldId id="378" r:id="rId13"/>
    <p:sldId id="385" r:id="rId14"/>
    <p:sldId id="368" r:id="rId15"/>
    <p:sldId id="369" r:id="rId16"/>
    <p:sldId id="379" r:id="rId17"/>
    <p:sldId id="380" r:id="rId18"/>
    <p:sldId id="381" r:id="rId19"/>
    <p:sldId id="382" r:id="rId20"/>
    <p:sldId id="370" r:id="rId21"/>
    <p:sldId id="384" r:id="rId22"/>
    <p:sldId id="366" r:id="rId23"/>
    <p:sldId id="371" r:id="rId24"/>
    <p:sldId id="383" r:id="rId25"/>
    <p:sldId id="387" r:id="rId26"/>
    <p:sldId id="38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3" d="100"/>
          <a:sy n="73" d="100"/>
        </p:scale>
        <p:origin x="-17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9/18/16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7428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5006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3041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3408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81018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1420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6822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8667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89842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5111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3095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9/18/16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3E345-DD4F-EC4E-9E18-42F72A61173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9/18/16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56D64-419A-C948-A024-EBC3556E5E6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874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png"/><Relationship Id="rId3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png"/><Relationship Id="rId3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安靜等候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303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什麼是安靜等候？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9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88387"/>
            <a:ext cx="8928094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得救在乎歸回安息，得力在乎平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靜安穩，你們竟自不肯。</a:t>
            </a:r>
            <a:endParaRPr lang="en-US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300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88387"/>
            <a:ext cx="892809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46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</a:p>
          <a:p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你們要安靜，要知道我是神。我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必在萬邦中被尊崇，在遍地上也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被尊崇。</a:t>
            </a:r>
            <a:endParaRPr lang="en-US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30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5906" y="1506041"/>
            <a:ext cx="892809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背景：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列王記下18: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13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37</a:t>
            </a:r>
          </a:p>
          <a:p>
            <a:pPr algn="ctr"/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賽亞書30，36～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37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6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靜止不動容易嗎？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579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六日戰爭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152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</p:pic>
      <p:pic>
        <p:nvPicPr>
          <p:cNvPr id="9" name="Picture 8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623" y="315140"/>
            <a:ext cx="3615377" cy="1828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533" y="2400300"/>
            <a:ext cx="8472062" cy="20447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776" y="4578942"/>
            <a:ext cx="4091485" cy="17907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6623" y="4578942"/>
            <a:ext cx="3896801" cy="17907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3775" y="315140"/>
            <a:ext cx="409148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13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在危難中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22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402694"/>
            <a:ext cx="8300634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62:1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我的心啊，你要默默無聲，專等候神！。。。。。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413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在挑戰中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996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忙碌中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827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25415"/>
            <a:ext cx="8928094" cy="663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10:38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40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他們走路的時候、耶穌進了一個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村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莊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．有一個女人名叫馬大、接他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到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自己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家裡。他有一個妹子名叫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馬利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、在耶穌腳前坐著聽他的道。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馬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大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伺候的事多、心裡忙亂、就進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來說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、主阿、我的妹子留下我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一個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伺候、你不在意麼．請吩咐他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來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幫助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我。 </a:t>
            </a:r>
          </a:p>
        </p:txBody>
      </p:sp>
    </p:spTree>
    <p:extLst>
      <p:ext uri="{BB962C8B-B14F-4D97-AF65-F5344CB8AC3E}">
        <p14:creationId xmlns:p14="http://schemas.microsoft.com/office/powerpoint/2010/main" val="4131341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25415"/>
            <a:ext cx="8928094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10: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42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耶穌回答說：“馬大！馬大！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為</a:t>
            </a:r>
          </a:p>
          <a:p>
            <a:r>
              <a:rPr lang="en-US" sz="4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許多</a:t>
            </a:r>
            <a:r>
              <a:rPr lang="en-US" sz="45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的事思慮煩擾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，但是不可少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只有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一件，馬利亞已經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選擇</a:t>
            </a:r>
            <a:r>
              <a:rPr lang="en-US" sz="4500" b="1" dirty="0">
                <a:solidFill>
                  <a:srgbClr val="CCFFCC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那上</a:t>
            </a:r>
            <a:r>
              <a:rPr lang="en-US" sz="4500" b="1" dirty="0" smtClean="0">
                <a:solidFill>
                  <a:srgbClr val="CCFFCC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好</a:t>
            </a:r>
          </a:p>
          <a:p>
            <a:r>
              <a:rPr lang="en-US" sz="4500" b="1" dirty="0" smtClean="0">
                <a:solidFill>
                  <a:srgbClr val="CCFFCC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500" b="1" dirty="0">
                <a:solidFill>
                  <a:srgbClr val="CCFFCC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福分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，是</a:t>
            </a:r>
            <a:r>
              <a:rPr lang="en-US" sz="45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不能奪去的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。” </a:t>
            </a:r>
          </a:p>
        </p:txBody>
      </p:sp>
    </p:spTree>
    <p:extLst>
      <p:ext uri="{BB962C8B-B14F-4D97-AF65-F5344CB8AC3E}">
        <p14:creationId xmlns:p14="http://schemas.microsoft.com/office/powerpoint/2010/main" val="4040268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馬大好不好？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180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1361" y="1843928"/>
            <a:ext cx="870075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馬利亞對不對？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889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91361" y="1843928"/>
            <a:ext cx="870075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主耶穌怎麼說？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943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95740" y="1843928"/>
            <a:ext cx="80744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要我們明白什麼？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4899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24899" y="921218"/>
            <a:ext cx="660349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看起來是好的事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錯誤的優先次序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坐在主的腳前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要做刻意的選擇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57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469283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有這樣的認識嗎？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42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928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不可少的一件事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470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9283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安靜等候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在祂面前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303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24899" y="921218"/>
            <a:ext cx="660349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簡化你的生活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知道祂是神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選擇來到祂面前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單單注視祂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01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 descr="glory.jpeg"/>
          <p:cNvPicPr>
            <a:picLocks noChangeAspect="1"/>
          </p:cNvPicPr>
          <p:nvPr/>
        </p:nvPicPr>
        <p:blipFill>
          <a:blip r:embed="rId3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381000" y="672967"/>
            <a:ext cx="838835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 charset="0"/>
              <a:buNone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 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我要愛慕你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 charset="0"/>
              <a:buNone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我要愛慕你　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 charset="0"/>
              <a:buNone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傾倒我的生命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 charset="0"/>
              <a:buNone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你是我唯一所求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 charset="0"/>
              <a:buNone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讓我心單單渴慕你</a:t>
            </a:r>
            <a:endParaRPr lang="en-US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000" y="6248400"/>
            <a:ext cx="8610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altLang="zh-TW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我要愛慕祢／約書亞</a:t>
            </a:r>
            <a:r>
              <a:rPr lang="en-US" altLang="zh-TW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             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CCLI 653951 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charset="0"/>
                <a:cs typeface="SimHei" charset="0"/>
              </a:rPr>
              <a:t>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                                                        1  /  2</a:t>
            </a:r>
          </a:p>
        </p:txBody>
      </p:sp>
    </p:spTree>
    <p:extLst>
      <p:ext uri="{BB962C8B-B14F-4D97-AF65-F5344CB8AC3E}">
        <p14:creationId xmlns:p14="http://schemas.microsoft.com/office/powerpoint/2010/main" val="2664544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 descr="glory.jpeg"/>
          <p:cNvPicPr>
            <a:picLocks noChangeAspect="1"/>
          </p:cNvPicPr>
          <p:nvPr/>
        </p:nvPicPr>
        <p:blipFill>
          <a:blip r:embed="rId3"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381000" y="672967"/>
            <a:ext cx="838835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我心滿溢 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我心滿溢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對你的愛和思念無止盡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讓我走向 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你的身旁 貼近你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charset="0"/>
                <a:ea typeface="SimHei" charset="0"/>
                <a:cs typeface="SimHei" charset="0"/>
              </a:rPr>
              <a:t>主啊 我渴慕尋求你</a:t>
            </a:r>
            <a:endParaRPr lang="en-US" sz="5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000" y="6248400"/>
            <a:ext cx="8610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altLang="zh-TW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我要愛慕祢／約書亞</a:t>
            </a:r>
            <a:r>
              <a:rPr lang="en-US" altLang="zh-TW" sz="1600" b="1" dirty="0" smtClean="0">
                <a:solidFill>
                  <a:srgbClr val="FFFFFF"/>
                </a:solidFill>
                <a:latin typeface="SimHei" charset="0"/>
                <a:ea typeface="SimHei" charset="0"/>
                <a:cs typeface="SimHei" charset="0"/>
              </a:rPr>
              <a:t>             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CCLI 653951 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SimHei" charset="0"/>
                <a:cs typeface="SimHei" charset="0"/>
              </a:rPr>
              <a:t>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                                   </a:t>
            </a:r>
            <a:r>
              <a:rPr lang="en-US" altLang="zh-TW" sz="1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                     </a:t>
            </a:r>
            <a:r>
              <a:rPr lang="en-US" altLang="zh-TW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charset="0"/>
                <a:cs typeface="新細明體" charset="0"/>
              </a:rPr>
              <a:t>2  /  2</a:t>
            </a:r>
          </a:p>
        </p:txBody>
      </p:sp>
    </p:spTree>
    <p:extLst>
      <p:ext uri="{BB962C8B-B14F-4D97-AF65-F5344CB8AC3E}">
        <p14:creationId xmlns:p14="http://schemas.microsoft.com/office/powerpoint/2010/main" val="1424709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5778</TotalTime>
  <Words>316</Words>
  <Application>Microsoft Macintosh PowerPoint</Application>
  <PresentationFormat>On-screen Show (4:3)</PresentationFormat>
  <Paragraphs>89</Paragraphs>
  <Slides>25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101</cp:revision>
  <dcterms:created xsi:type="dcterms:W3CDTF">2016-03-04T02:25:27Z</dcterms:created>
  <dcterms:modified xsi:type="dcterms:W3CDTF">2016-09-18T11:27:00Z</dcterms:modified>
</cp:coreProperties>
</file>