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411" r:id="rId2"/>
    <p:sldId id="372" r:id="rId3"/>
    <p:sldId id="367" r:id="rId4"/>
    <p:sldId id="389" r:id="rId5"/>
    <p:sldId id="390" r:id="rId6"/>
    <p:sldId id="392" r:id="rId7"/>
    <p:sldId id="393" r:id="rId8"/>
    <p:sldId id="394" r:id="rId9"/>
    <p:sldId id="395" r:id="rId10"/>
    <p:sldId id="373" r:id="rId11"/>
    <p:sldId id="396" r:id="rId12"/>
    <p:sldId id="398" r:id="rId13"/>
    <p:sldId id="399" r:id="rId14"/>
    <p:sldId id="386" r:id="rId15"/>
    <p:sldId id="400" r:id="rId16"/>
    <p:sldId id="401" r:id="rId17"/>
    <p:sldId id="402" r:id="rId18"/>
    <p:sldId id="403" r:id="rId19"/>
    <p:sldId id="406" r:id="rId20"/>
    <p:sldId id="404" r:id="rId21"/>
    <p:sldId id="376" r:id="rId22"/>
    <p:sldId id="405" r:id="rId23"/>
    <p:sldId id="377" r:id="rId24"/>
    <p:sldId id="407" r:id="rId25"/>
    <p:sldId id="408" r:id="rId26"/>
    <p:sldId id="409" r:id="rId27"/>
    <p:sldId id="410" r:id="rId28"/>
    <p:sldId id="413" r:id="rId29"/>
    <p:sldId id="41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73" d="100"/>
          <a:sy n="73" d="100"/>
        </p:scale>
        <p:origin x="-17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9/25/16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5.jpeg"/><Relationship Id="rId6" Type="http://schemas.openxmlformats.org/officeDocument/2006/relationships/image" Target="../media/image6.jpeg"/><Relationship Id="rId7" Type="http://schemas.openxmlformats.org/officeDocument/2006/relationships/image" Target="../media/image7.png"/><Relationship Id="rId8" Type="http://schemas.openxmlformats.org/officeDocument/2006/relationships/image" Target="../media/image8.jpeg"/><Relationship Id="rId9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0.jpeg"/><Relationship Id="rId6" Type="http://schemas.openxmlformats.org/officeDocument/2006/relationships/image" Target="../media/image11.jpeg"/><Relationship Id="rId7" Type="http://schemas.openxmlformats.org/officeDocument/2006/relationships/image" Target="../media/image12.jpeg"/><Relationship Id="rId8" Type="http://schemas.openxmlformats.org/officeDocument/2006/relationships/image" Target="../media/image13.jpeg"/><Relationship Id="rId9" Type="http://schemas.openxmlformats.org/officeDocument/2006/relationships/image" Target="../media/image14.png"/><Relationship Id="rId10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16.jpe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安靜等候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515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什麼是安靜等候？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9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88387"/>
            <a:ext cx="858612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你們要安息，要知道我是神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我必在萬邦中被尊崇，在遍地上也被尊崇。</a:t>
            </a:r>
            <a:endParaRPr lang="en-US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300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43668" y="1165521"/>
            <a:ext cx="830063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重新與神</a:t>
            </a:r>
            <a:r>
              <a:rPr 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對焦得拯救</a:t>
            </a: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安靜信靠</a:t>
            </a:r>
            <a:r>
              <a:rPr 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祂得</a:t>
            </a: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力量  </a:t>
            </a:r>
          </a:p>
        </p:txBody>
      </p:sp>
    </p:spTree>
    <p:extLst>
      <p:ext uri="{BB962C8B-B14F-4D97-AF65-F5344CB8AC3E}">
        <p14:creationId xmlns:p14="http://schemas.microsoft.com/office/powerpoint/2010/main" val="1923848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95739" y="1165521"/>
            <a:ext cx="830063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在危難中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在挑戰中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在忙碌中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155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1843928"/>
            <a:ext cx="830063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不是在忙碌中偷懶！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197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69704" y="1843928"/>
            <a:ext cx="830063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賜豐盛生命的耶穌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007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0118" y="402694"/>
            <a:ext cx="830063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0:10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盜賊來，無非要偷竊，殺害，毀壞，我來了，是要叫人得生命，並且得的更豐盛。</a:t>
            </a:r>
            <a:endParaRPr lang="en-US" altLang="zh-TW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347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78461" y="1060378"/>
            <a:ext cx="796756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是道路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／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真理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／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生命（約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14:6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是生命的光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約</a:t>
            </a:r>
            <a:r>
              <a:rPr lang="zh-TW" altLang="zh-TW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:12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是生命的糧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約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:48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是生命的活水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約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:14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生命在我（約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11:25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72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15841" y="5496889"/>
            <a:ext cx="702815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</a:pPr>
            <a:r>
              <a:rPr lang="zh-TW" altLang="en-US" sz="6000" b="1" dirty="0" smtClean="0">
                <a:solidFill>
                  <a:srgbClr val="660066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枝子連於葡萄樹</a:t>
            </a:r>
            <a:endParaRPr lang="en-US" sz="6000" b="1" dirty="0">
              <a:solidFill>
                <a:srgbClr val="660066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1305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0118" y="402694"/>
            <a:ext cx="830063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5:5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我是葡萄樹，你們是枝子。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常在我裡面的、我也常在他裡面、這人就多結果子．因為離了我、你們就不能作甚麼。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900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52424" y="1094448"/>
            <a:ext cx="74978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枝子與葡萄樹的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緊密關係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葡萄樹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負責供應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安靜連結於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葡萄樹</a:t>
            </a:r>
          </a:p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自己不能結果子</a:t>
            </a:r>
            <a:endParaRPr lang="en-US" altLang="zh-TW" sz="45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611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0118" y="1011521"/>
            <a:ext cx="8300634" cy="417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仁愛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喜樂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和平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忍耐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恩慈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良善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信實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溫柔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節制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（加拉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太書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23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233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如何與主連結？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22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0118" y="402694"/>
            <a:ext cx="830063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哥林多後書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我們眾人既然敞著臉得以</a:t>
            </a:r>
            <a:r>
              <a:rPr lang="en-US" sz="4500" b="1" dirty="0" smtClean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主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的榮光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，好像從鏡子裡</a:t>
            </a:r>
            <a:r>
              <a:rPr lang="en-US" sz="45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反照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，就</a:t>
            </a:r>
            <a:r>
              <a:rPr lang="en-US" sz="4500" b="1" dirty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變成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主的形狀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榮上加</a:t>
            </a:r>
            <a:r>
              <a:rPr lang="en-US" sz="4500" b="1" dirty="0" smtClean="0">
                <a:solidFill>
                  <a:srgbClr val="93CDDD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榮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如同從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主的靈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變成的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318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可能嗎？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7575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我們注視什麼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就被什麼影響！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1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一個實際的例子！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599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尼克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5348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</p:pic>
      <p:pic>
        <p:nvPicPr>
          <p:cNvPr id="9" name="Picture 8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 descr="nick's foot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59" y="143497"/>
            <a:ext cx="2893909" cy="3492500"/>
          </a:xfrm>
          <a:prstGeom prst="rect">
            <a:avLst/>
          </a:prstGeom>
        </p:spPr>
      </p:pic>
      <p:pic>
        <p:nvPicPr>
          <p:cNvPr id="12" name="Picture 11" descr="nick speak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521" y="3988033"/>
            <a:ext cx="4198642" cy="2413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5734" y="143497"/>
            <a:ext cx="2783429" cy="3492500"/>
          </a:xfrm>
          <a:prstGeom prst="rect">
            <a:avLst/>
          </a:prstGeom>
        </p:spPr>
      </p:pic>
      <p:pic>
        <p:nvPicPr>
          <p:cNvPr id="22" name="Picture 21" descr="nick12.jpe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121" y="143497"/>
            <a:ext cx="2756647" cy="34925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5259" y="3988033"/>
            <a:ext cx="4442192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86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</p:pic>
      <p:pic>
        <p:nvPicPr>
          <p:cNvPr id="9" name="Picture 8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nick4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9" y="3593093"/>
            <a:ext cx="2842565" cy="3046454"/>
          </a:xfrm>
          <a:prstGeom prst="rect">
            <a:avLst/>
          </a:prstGeom>
        </p:spPr>
      </p:pic>
      <p:pic>
        <p:nvPicPr>
          <p:cNvPr id="4" name="Picture 3" descr="nick5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546" y="3593093"/>
            <a:ext cx="2840013" cy="3046454"/>
          </a:xfrm>
          <a:prstGeom prst="rect">
            <a:avLst/>
          </a:prstGeom>
        </p:spPr>
      </p:pic>
      <p:pic>
        <p:nvPicPr>
          <p:cNvPr id="16" name="Picture 15" descr="nick10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564" y="254716"/>
            <a:ext cx="3039982" cy="2841604"/>
          </a:xfrm>
          <a:prstGeom prst="rect">
            <a:avLst/>
          </a:prstGeom>
        </p:spPr>
      </p:pic>
      <p:pic>
        <p:nvPicPr>
          <p:cNvPr id="17" name="Picture 16" descr="nick11.jpe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564" y="3593093"/>
            <a:ext cx="3039981" cy="30464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998" y="254716"/>
            <a:ext cx="2842565" cy="28416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36546" y="254717"/>
            <a:ext cx="2840013" cy="284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13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</p:pic>
      <p:pic>
        <p:nvPicPr>
          <p:cNvPr id="9" name="Picture 8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nick wedding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99" y="277024"/>
            <a:ext cx="4099488" cy="3010641"/>
          </a:xfrm>
          <a:prstGeom prst="rect">
            <a:avLst/>
          </a:prstGeom>
        </p:spPr>
      </p:pic>
      <p:pic>
        <p:nvPicPr>
          <p:cNvPr id="2" name="Picture 1" descr="nick family photo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972" y="3699962"/>
            <a:ext cx="4317804" cy="2875368"/>
          </a:xfrm>
          <a:prstGeom prst="rect">
            <a:avLst/>
          </a:prstGeom>
        </p:spPr>
      </p:pic>
      <p:pic>
        <p:nvPicPr>
          <p:cNvPr id="3" name="Picture 2" descr="holding nick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98" y="3699961"/>
            <a:ext cx="4099488" cy="2875368"/>
          </a:xfrm>
          <a:prstGeom prst="rect">
            <a:avLst/>
          </a:prstGeom>
        </p:spPr>
      </p:pic>
      <p:pic>
        <p:nvPicPr>
          <p:cNvPr id="6" name="Picture 5" descr="nick1.jpe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972" y="277024"/>
            <a:ext cx="4317804" cy="301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039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00118" y="402694"/>
            <a:ext cx="830063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:27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卻揀選了世上愚拙的、叫有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智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慧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的羞愧．又揀選了世上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軟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弱的，叫那強壯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的羞愧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</a:p>
        </p:txBody>
      </p:sp>
    </p:spTree>
    <p:extLst>
      <p:ext uri="{BB962C8B-B14F-4D97-AF65-F5344CB8AC3E}">
        <p14:creationId xmlns:p14="http://schemas.microsoft.com/office/powerpoint/2010/main" val="1486413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他殘障嗎？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045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他裡面一點不殘障！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266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我們裡面殘障嗎？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5149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1" y="1843928"/>
            <a:ext cx="8889577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枝子連於葡萄樹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我們也能多結果子！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958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95739" y="939386"/>
            <a:ext cx="830063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安靜等候神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</a:pPr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在危難中</a:t>
            </a:r>
            <a:endParaRPr lang="en-US" altLang="zh-TW" sz="5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在挑戰中</a:t>
            </a:r>
            <a:endParaRPr lang="en-US" altLang="zh-TW" sz="5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在忙碌中</a:t>
            </a:r>
            <a:endParaRPr lang="en-US" altLang="zh-TW" sz="5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在每一天</a:t>
            </a:r>
            <a:endParaRPr lang="en-US" altLang="zh-TW" sz="5500" b="1" dirty="0" smtClean="0">
              <a:solidFill>
                <a:srgbClr val="FFFF00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6775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15841" y="5496889"/>
            <a:ext cx="702815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</a:pPr>
            <a:r>
              <a:rPr lang="zh-TW" altLang="en-US" sz="6000" b="1" dirty="0" smtClean="0">
                <a:solidFill>
                  <a:srgbClr val="660066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枝子連於葡萄樹</a:t>
            </a:r>
            <a:endParaRPr lang="en-US" sz="6000" b="1" dirty="0">
              <a:solidFill>
                <a:srgbClr val="660066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958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5890</TotalTime>
  <Words>312</Words>
  <Application>Microsoft Macintosh PowerPoint</Application>
  <PresentationFormat>On-screen Show (4:3)</PresentationFormat>
  <Paragraphs>87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114</cp:revision>
  <dcterms:created xsi:type="dcterms:W3CDTF">2016-03-04T02:25:27Z</dcterms:created>
  <dcterms:modified xsi:type="dcterms:W3CDTF">2016-09-25T23:56:12Z</dcterms:modified>
</cp:coreProperties>
</file>