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sldIdLst>
    <p:sldId id="256" r:id="rId2"/>
    <p:sldId id="257" r:id="rId3"/>
    <p:sldId id="262" r:id="rId4"/>
    <p:sldId id="258" r:id="rId5"/>
    <p:sldId id="260" r:id="rId6"/>
    <p:sldId id="259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43523" autoAdjust="0"/>
  </p:normalViewPr>
  <p:slideViewPr>
    <p:cSldViewPr snapToGrid="0" snapToObjects="1">
      <p:cViewPr varScale="1">
        <p:scale>
          <a:sx n="55" d="100"/>
          <a:sy n="55" d="100"/>
        </p:scale>
        <p:origin x="-39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4/1/17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我们天天从世界得来的消息，你觉得有喜乐、有盼望吗？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好消息：得胜的消息，以前的时代有那些传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（重要）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消息的，比如日本投降了，尤其是那些使人喜乐的消息。马拉松？福音就是这样的好消息。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传这好消息的脚踪何其佳美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因为使人得福，使人喜乐、有盼望。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charset="2"/>
              <a:buNone/>
            </a:pP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好消息（福音）是什么？</a:t>
            </a:r>
            <a:endParaRPr lang="en-US" altLang="zh-CN" sz="3200" b="1" u="sng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得救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罪都（已经）洗净了、生命（可以）丰盛了、更是有永生了。</a:t>
            </a: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是胜过罪与死亡了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endParaRPr lang="en-US" altLang="zh-CN" sz="3200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0" indent="0">
              <a:buFont typeface="Wingdings" charset="2"/>
              <a:buNone/>
            </a:pPr>
            <a:r>
              <a:rPr lang="zh-CN" altLang="en-US" sz="3200" b="1" u="sng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福音书要一起看</a:t>
            </a:r>
            <a:endParaRPr lang="en-US" altLang="zh-CN" sz="3200" b="0" u="sng" kern="1200" dirty="0" smtClean="0">
              <a:solidFill>
                <a:schemeClr val="tx1"/>
              </a:solidFill>
              <a:latin typeface="华文楷体"/>
              <a:ea typeface="华文楷体"/>
              <a:cs typeface="华文楷体"/>
            </a:endParaRPr>
          </a:p>
          <a:p>
            <a:pPr marL="457200" lvl="0" indent="-457200">
              <a:buFont typeface="Wingdings" charset="2"/>
              <a:buChar char="Ø"/>
            </a:pPr>
            <a:r>
              <a:rPr lang="zh-CN" altLang="en-US" sz="3200" kern="1200" dirty="0" smtClean="0">
                <a:solidFill>
                  <a:schemeClr val="tx1"/>
                </a:solidFill>
                <a:latin typeface="华文楷体"/>
                <a:ea typeface="华文楷体"/>
                <a:cs typeface="华文楷体"/>
              </a:rPr>
              <a:t>彼得三次不认主，如果只看马可福音你就不知道主耶稣原谅了他（你需要看约翰福音才会知道）。福音书的作者都不要人把眼目放在人（他们）身上。可是当你的心态对了的时候，把祂的眼目放在他们的身上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因为谦卑的人，神会高举他，骄傲的人，神会贬低他。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457200" lvl="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完全明白神的心意，角度不同，加在一起就完全了。高速公路上的路标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为什么有先有後？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历史在神沉默的四百年当中变化很大：巴比伦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波斯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希腊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罗马。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精神却是空虚：希腊人与传道书的作者有同样的结论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一切都是虚空。罗马人则追求享乐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斗人</a:t>
            </a:r>
            <a:r>
              <a:rPr lang="zh-CN" altLang="zh-CN" sz="3200" dirty="0" smtClean="0">
                <a:latin typeface="华文楷体"/>
                <a:ea typeface="华文楷体"/>
                <a:cs typeface="华文楷体"/>
              </a:rPr>
              <a:t>、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斗兽，犹太人也分为法利赛人（守旧）、撒都该人（维新）、爱色尼人（离众独居）—让犹太人莫衷一是。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感谢神给我们圣经，又赐人圣灵，都是神的恩典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使得相信的人可以读得懂圣经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使得人可以被感动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可以明白人需要拯救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可以明白人需要相信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Wingdings" charset="2"/>
              <a:buNone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马太福音告诉我们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祂的名字（太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1:21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）：耶和华的救恩（拯救），祂就是要来拯救我们。不只是犹太人的救主，更是所有人的救主。不再需要献祭了。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从罪的刑罚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从罪的权势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从罪的存在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以马内利（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1:23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）：神借着耶稣、圣灵要与我们同在。神的好消息就是我们可以相信祂、有耶稣、圣灵、神的同在。其他的一切福分都是副产品。让我们不本末倒置。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祂所说的，祂所做的只有一个目的：就是为了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拯救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人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出罪恶、要与人同在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，祂的名字就告诉我们了。</a:t>
            </a:r>
            <a:endParaRPr lang="en-US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耶稣就是旧约中所说的那位救世主</a:t>
            </a:r>
            <a:r>
              <a:rPr lang="zh-CN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马太福音引用旧约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93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次（马可福音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49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次，路加福音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80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次，约翰福音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33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次）。成就了旧约的预言：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祂是大卫的子孙（后裔）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这位王却是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与当时犹太人对弥赛亚的期盼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不太符合。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生在伯利恒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祂要谦谦和和的，骑着驴驹进耶路撒冷。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死在十架（诗篇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22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篇）。如何死的、如何复活</a:t>
            </a:r>
            <a:r>
              <a:rPr lang="zh-CN" altLang="zh-CN" sz="32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b="1" u="sng" dirty="0" smtClean="0">
                <a:latin typeface="华文楷体"/>
                <a:ea typeface="华文楷体"/>
                <a:cs typeface="华文楷体"/>
              </a:rPr>
              <a:t>这不但告诉我们神是信实的、爱世人的（可花了好大的劲）、给人活泼的盼望的（对现在、对未来）。不再惧怕环境、死亡了。</a:t>
            </a:r>
            <a:endParaRPr lang="en-US" altLang="zh-CN" sz="3200" b="1" u="sng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展现能力：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lvl="2" indent="-457200">
              <a:buFont typeface="Wingdings" charset="2"/>
              <a:buChar char="ü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疾病（医病）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lvl="2" indent="-457200">
              <a:buFont typeface="Wingdings" charset="2"/>
              <a:buChar char="ü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魔鬼（赶鬼）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lvl="2" indent="-457200">
              <a:buFont typeface="Wingdings" charset="2"/>
              <a:buChar char="ü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大自然（平静风与海）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lvl="2" indent="-457200">
              <a:buFont typeface="Wingdings" charset="2"/>
              <a:buChar char="ü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罪（赦罪）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lvl="2" indent="-457200">
              <a:buFont typeface="Wingdings" charset="2"/>
              <a:buChar char="ü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死亡（死人复活）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神迹奇事（五饼二鱼）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371600" marR="0" lvl="2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ü"/>
              <a:tabLst/>
              <a:defRPr/>
            </a:pPr>
            <a:r>
              <a:rPr lang="zh-CN" altLang="en-US" sz="3200" b="1" u="sng" dirty="0" smtClean="0">
                <a:latin typeface="华文楷体"/>
                <a:ea typeface="华文楷体"/>
                <a:cs typeface="华文楷体"/>
              </a:rPr>
              <a:t>因为祂对人的怜悯，这也是我们需要的，带着怜悯的服事。</a:t>
            </a:r>
            <a:endParaRPr lang="en-US" altLang="zh-CN" sz="3200" b="1" u="sng" dirty="0" smtClean="0">
              <a:latin typeface="华文楷体"/>
              <a:ea typeface="华文楷体"/>
              <a:cs typeface="华文楷体"/>
            </a:endParaRPr>
          </a:p>
          <a:p>
            <a:pPr marL="1371600" lvl="2" indent="-457200">
              <a:buFont typeface="Wingdings" charset="2"/>
              <a:buChar char="ü"/>
            </a:pP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神爱世人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福音是给所有人的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，祂是不偏待人的。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主耶稣的家谱，里面有一些不是犹太人的。祂医治百夫长的仆人、迦南妇人的女儿、提到乃缦。同样的救恩</a:t>
            </a:r>
            <a:r>
              <a:rPr lang="zh-CN" altLang="zh-CN" sz="32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让人看见神的恩典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东方博士来拜祂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百夫长、迦南妇人的信心与结果。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大使命是给谁的（万民）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十字架的慈爱：母亲为孩子死了，很伟大；军人为国家作战死了，很伟大；为朋友死了，很伟大。为恨你的人死？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514350" lvl="0" indent="-514350">
              <a:buFont typeface="+mj-lt"/>
              <a:buAutoNum type="arabicPeriod" startAt="2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天国的福音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太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的登山宝训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如何做神的子民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里面比外面重要。如果一个孩子对父母是虚与委蛇、心口不一，做父母的发现了会怎么样呢？失望、生气？神对祂的儿女也有一样的心思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是你是这样的活才能得救，而是得救了（有了耶稣）你才能这样的活。不是因为我们是义人才得救，而是得救了才称义。对属灵恩赐、神迹奇事：应当渴慕，可是没有成熟的生命做基础，那可是会出问题的，也会使人跌倒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先求神的国神的义，又是先后次序。神要我们有的先后次序实在是非常清楚。好消息是我们相信祂是拯救我们的主，也是与我们同在的主。如果我们信靠祂，祂必帮助、指引我们的。</a:t>
            </a:r>
            <a:endParaRPr lang="en-US" sz="3200" dirty="0" smtClean="0">
              <a:latin typeface="华文楷体"/>
              <a:ea typeface="华文楷体"/>
              <a:cs typeface="华文楷体"/>
            </a:endParaRPr>
          </a:p>
          <a:p>
            <a:pPr marL="514350" lvl="0" indent="-514350">
              <a:buFont typeface="+mj-lt"/>
              <a:buAutoNum type="arabicPeriod" startAt="2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人如何回应呢？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彼得的岳母：被医治了马上就起来服事</a:t>
            </a:r>
            <a:r>
              <a:rPr lang="zh-CN" altLang="en-US" sz="3200" b="1" u="sng" dirty="0" smtClean="0">
                <a:latin typeface="华文楷体"/>
                <a:ea typeface="华文楷体"/>
                <a:cs typeface="华文楷体"/>
              </a:rPr>
              <a:t>主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。千万别学格拉森人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看见被鬼附的人被释放了，反而要求耶稣离开。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乃缦：对神敬畏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百夫长：对神敬畏、相信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迦南妇人：对神敬畏、相信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lvl="1" indent="-51435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律法本是外添的，叫过犯显多；只是罪在那里显多，恩典就更显多了。（罗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5:20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4/1/17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4/1/17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4/1/17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87737"/>
            <a:ext cx="7850909" cy="1731982"/>
          </a:xfrm>
        </p:spPr>
        <p:txBody>
          <a:bodyPr/>
          <a:lstStyle/>
          <a:p>
            <a:r>
              <a:rPr lang="zh-CN" altLang="en-US" sz="6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好消息</a:t>
            </a:r>
            <a:endParaRPr lang="en-US" sz="6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之二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弟兄们，我如今把先前所传给你们的福音告诉你们知道；这福音你们也领受了，又靠着站立得住，并且你们若不是徒然相信，能以持守我所传给你们的，就必因这福音得救。我当日所领受又传给你们的：第一，就是基督照圣经所说的，为我们的罪死了，而且埋葬了；又照圣经所说，第三天复活了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林前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</a:t>
            </a:r>
            <a:r>
              <a:rPr lang="zh-CN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-4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好消息之二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8362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我不以福音为耻，这福音本是神的大能，要救一切相信的，先是犹太人，後是希腊人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罗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</a:t>
            </a:r>
            <a:r>
              <a:rPr lang="zh-CN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好消息之二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260011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马太福音是写给犹太人的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它的读者知道：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Arial"/>
              <a:buChar char="•"/>
            </a:pP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逾越节</a:t>
            </a: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与逾越节的羔羊</a:t>
            </a:r>
            <a:endParaRPr lang="en-US" altLang="zh-CN" sz="4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Arial"/>
              <a:buChar char="•"/>
            </a:pP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人需要赎</a:t>
            </a:r>
            <a:r>
              <a:rPr lang="zh-CN" altLang="en-US" sz="4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罪</a:t>
            </a:r>
            <a:endParaRPr lang="en-US" altLang="zh-CN" sz="4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lvl="1" algn="just">
              <a:buFont typeface="Arial"/>
              <a:buChar char="•"/>
            </a:pP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弥赛亚要来</a:t>
            </a:r>
            <a:endParaRPr lang="en-US" altLang="zh-CN" sz="4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好消息之二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394851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algn="just">
              <a:buFont typeface="Wingdings" pitchFamily="2" charset="2"/>
              <a:buChar char=""/>
            </a:pPr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耶稣就是弥赛亚</a:t>
            </a:r>
            <a:endParaRPr lang="en-US" altLang="zh-CN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365760" lvl="1" algn="just">
              <a:buFont typeface="Wingdings" pitchFamily="2" charset="2"/>
              <a:buChar char=""/>
            </a:pPr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耶稣这个</a:t>
            </a:r>
            <a:r>
              <a:rPr lang="zh-CN" altLang="en-US" sz="4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名字的意思</a:t>
            </a:r>
            <a:endParaRPr lang="en-US" altLang="zh-CN" sz="4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/>
            <a:r>
              <a:rPr lang="zh-CN" altLang="en-US" sz="4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祂的心就是这样向着神所爱的人</a:t>
            </a:r>
            <a:endParaRPr lang="en-US" altLang="zh-CN" sz="4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好消息之二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679349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indent="-914400" algn="just">
              <a:buFont typeface="+mj-lt"/>
              <a:buAutoNum type="arabicPeriod"/>
            </a:pP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神爱世人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914400" indent="-914400" algn="just">
              <a:buFont typeface="+mj-lt"/>
              <a:buAutoNum type="arabicPeriod"/>
            </a:pP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天国的福音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914400" indent="-914400" algn="just">
              <a:buFont typeface="+mj-lt"/>
              <a:buAutoNum type="arabicPeriod"/>
            </a:pP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人的回应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914400" indent="-914400" algn="just">
              <a:buFont typeface="+mj-lt"/>
              <a:buAutoNum type="arabicPeriod"/>
            </a:pP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好消息之二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439555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因为神的儿子成了人的儿子</a:t>
            </a:r>
            <a:r>
              <a:rPr lang="zh-CN" altLang="zh-CN" sz="36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所以我们这些人的孩子可以成为神的孩子。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让我们相信祂</a:t>
            </a:r>
            <a:r>
              <a:rPr lang="en-US" altLang="zh-CN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所以可以得救，活在祂的爱与同在里。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好消息之二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6433703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64415</TotalTime>
  <Words>829</Words>
  <Application>Microsoft Macintosh PowerPoint</Application>
  <PresentationFormat>On-screen Show (4:3)</PresentationFormat>
  <Paragraphs>86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Hardcover</vt:lpstr>
      <vt:lpstr>好消息</vt:lpstr>
      <vt:lpstr>好消息之二</vt:lpstr>
      <vt:lpstr>好消息之二</vt:lpstr>
      <vt:lpstr>好消息之二</vt:lpstr>
      <vt:lpstr>好消息之二</vt:lpstr>
      <vt:lpstr>好消息之二</vt:lpstr>
      <vt:lpstr>好消息之二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得地为业的异象</dc:title>
  <dc:subject/>
  <dc:creator>Cheng-Kuo Chi</dc:creator>
  <cp:keywords/>
  <dc:description/>
  <cp:lastModifiedBy>Cheng-Kuo Chi</cp:lastModifiedBy>
  <cp:revision>162</cp:revision>
  <dcterms:created xsi:type="dcterms:W3CDTF">2016-11-03T20:20:36Z</dcterms:created>
  <dcterms:modified xsi:type="dcterms:W3CDTF">2017-04-09T23:49:28Z</dcterms:modified>
  <cp:category/>
</cp:coreProperties>
</file>