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443" r:id="rId2"/>
    <p:sldId id="469" r:id="rId3"/>
    <p:sldId id="467" r:id="rId4"/>
    <p:sldId id="486" r:id="rId5"/>
    <p:sldId id="487" r:id="rId6"/>
    <p:sldId id="488" r:id="rId7"/>
    <p:sldId id="489" r:id="rId8"/>
    <p:sldId id="490" r:id="rId9"/>
    <p:sldId id="492" r:id="rId10"/>
    <p:sldId id="493" r:id="rId11"/>
    <p:sldId id="508" r:id="rId12"/>
    <p:sldId id="494" r:id="rId13"/>
    <p:sldId id="495" r:id="rId14"/>
    <p:sldId id="496" r:id="rId15"/>
    <p:sldId id="497" r:id="rId16"/>
    <p:sldId id="498" r:id="rId17"/>
    <p:sldId id="499" r:id="rId18"/>
    <p:sldId id="500" r:id="rId19"/>
    <p:sldId id="501" r:id="rId20"/>
    <p:sldId id="509" r:id="rId21"/>
    <p:sldId id="510" r:id="rId22"/>
    <p:sldId id="502" r:id="rId23"/>
    <p:sldId id="503" r:id="rId24"/>
    <p:sldId id="504" r:id="rId25"/>
    <p:sldId id="505" r:id="rId26"/>
    <p:sldId id="506" r:id="rId27"/>
    <p:sldId id="507" r:id="rId28"/>
    <p:sldId id="511" r:id="rId29"/>
    <p:sldId id="512" r:id="rId30"/>
    <p:sldId id="513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18" autoAdjust="0"/>
  </p:normalViewPr>
  <p:slideViewPr>
    <p:cSldViewPr snapToGrid="0" snapToObjects="1">
      <p:cViewPr varScale="1">
        <p:scale>
          <a:sx n="72" d="100"/>
          <a:sy n="72" d="100"/>
        </p:scale>
        <p:origin x="-188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4/17/17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08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8" y="-1142999"/>
            <a:ext cx="6858001" cy="9144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67779" y="2378560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蘭花的啟示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587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8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7" y="-1142997"/>
            <a:ext cx="6858003" cy="9144001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67779" y="49095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蘭花好棒！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0179" y="3836405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凱諦好棒！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3554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2132491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好消息（</a:t>
            </a: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8254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1899041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復活的主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2959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844686"/>
            <a:ext cx="8711624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11: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25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a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耶穌對他說、復活在我、生命也在我．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約翰福音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11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40 耶穌說、我不是</a:t>
            </a:r>
          </a:p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對你說過、你若信、就必看見神</a:t>
            </a:r>
          </a:p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的榮耀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麼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9591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928778"/>
            <a:ext cx="8711624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約翰福音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II</a:t>
            </a: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生命的福音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8272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" y="246977"/>
            <a:ext cx="9143999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571500" indent="-571500">
              <a:buFont typeface="Arial"/>
              <a:buChar char="•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一章稱耶穌是生命之源（1: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三章講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論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重生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得永生（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16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四章講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論生命的活水（4: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五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章講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論永生之道（5:24-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29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  <a:p>
            <a:pPr marL="571500" indent="-571500">
              <a:buFont typeface="Arial"/>
              <a:buChar char="•"/>
            </a:pP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六章講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論生命的糧（6: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35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七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章講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論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活水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的江河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7: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38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  <a:p>
            <a:pPr marL="571500" indent="-571500">
              <a:buFont typeface="Arial"/>
              <a:buChar char="•"/>
            </a:pP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八章講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論生命之光（8:12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十章講論得豐盛生命（10: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10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  <a:p>
            <a:pPr marL="571500" indent="-571500">
              <a:buFont typeface="Arial"/>
              <a:buChar char="•"/>
            </a:pP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十一講論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生命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在我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11: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25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0039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1118" y="1098194"/>
            <a:ext cx="914399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為</a:t>
            </a:r>
            <a:r>
              <a:rPr 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要叫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人信</a:t>
            </a:r>
            <a:r>
              <a:rPr 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主耶穌可以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因此得生命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20: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31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7352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620897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主耶穌很棒！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6753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1620897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若是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祂沒有復活。。。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3544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5910" y="1620897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因為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祂真是復活了</a:t>
            </a:r>
            <a:r>
              <a:rPr lang="zh-TW" altLang="en-US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！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6254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620897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生命被祂改變！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16893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1620897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主耶穌的一生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讓你驚嘆嗎？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431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957338" y="755498"/>
            <a:ext cx="7227501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主耶穌在世上的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33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年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endParaRPr lang="en-US" altLang="zh-TW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有錢嗎？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有受過高等教育嗎？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有背景，人脈嗎？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有好機會嗎？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有才幹嗎？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endParaRPr lang="zh-TW" alt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7616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1620897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祂卻屢創記錄！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1888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620897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祂展現出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生命的本質！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4956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1620897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祂生命的本質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4351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433286" y="915425"/>
            <a:ext cx="7710714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571500" lvl="1" indent="-571500">
              <a:buFont typeface="Arial"/>
              <a:buChar char="•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生命的糧（約 6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1" indent="-571500">
              <a:buFont typeface="Arial"/>
              <a:buChar char="•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世界的光（約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8）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1" indent="-571500">
              <a:buFont typeface="Arial"/>
              <a:buChar char="•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門（約10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1" indent="-571500">
              <a:buFont typeface="Arial"/>
              <a:buChar char="•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好牧人（約10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1" indent="-571500">
              <a:buFont typeface="Arial"/>
              <a:buChar char="•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復活，生命（約11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1" indent="-571500">
              <a:buFont typeface="Arial"/>
              <a:buChar char="•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道路，真理，生命（約14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1" indent="-571500">
              <a:buFont typeface="Arial"/>
              <a:buChar char="•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葡萄樹（約15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  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7767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583525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我們生命的本質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5300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al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3328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gh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4649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010259" y="1407115"/>
            <a:ext cx="7456818" cy="417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5:13</a:t>
            </a: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  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你們是世上的鹽。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5: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 </a:t>
            </a: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你們是世上的光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3347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32376" y="738840"/>
            <a:ext cx="8711624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以弗所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1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19，20</a:t>
            </a:r>
          </a:p>
          <a:p>
            <a:pPr marL="0" indent="0"/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並知道他向我們這信的人所顯的能力、是何等浩大、就是照他在基督身上、所運行的大能大力、使他從死裡復活、叫他在天上坐在自己的右邊。 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3948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32376" y="738840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以弗所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30</a:t>
            </a:r>
            <a:endParaRPr lang="en-US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神能照著運行在我們心裡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的大</a:t>
            </a:r>
          </a:p>
          <a:p>
            <a:pPr marL="0" indent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力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、充充足足的成就一切超過我們所求所想的． </a:t>
            </a:r>
          </a:p>
        </p:txBody>
      </p:sp>
    </p:spTree>
    <p:extLst>
      <p:ext uri="{BB962C8B-B14F-4D97-AF65-F5344CB8AC3E}">
        <p14:creationId xmlns:p14="http://schemas.microsoft.com/office/powerpoint/2010/main" val="420437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1899041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讓基督復活的生命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彰顯出來！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04322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738840"/>
            <a:ext cx="8711624" cy="326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腓立比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endParaRPr lang="en-US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因我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活著就是基督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，我死了就有益處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 </a:t>
            </a:r>
          </a:p>
          <a:p>
            <a:pPr marL="0" indent="0"/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4044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1034624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祂是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復活的主</a:t>
            </a: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!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5865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1034624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祂復活的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大能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在我們裡面！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6853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1034624"/>
            <a:ext cx="871162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我們能活出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生命的本質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光與鹽！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7629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mpt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1034624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這真是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好消息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！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5074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7126</TotalTime>
  <Words>428</Words>
  <Application>Microsoft Macintosh PowerPoint</Application>
  <PresentationFormat>On-screen Show (4:3)</PresentationFormat>
  <Paragraphs>79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159</cp:revision>
  <dcterms:created xsi:type="dcterms:W3CDTF">2016-03-04T02:25:27Z</dcterms:created>
  <dcterms:modified xsi:type="dcterms:W3CDTF">2017-04-17T14:41:22Z</dcterms:modified>
</cp:coreProperties>
</file>