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6" r:id="rId2"/>
    <p:sldId id="259" r:id="rId3"/>
    <p:sldId id="257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0541" autoAdjust="0"/>
  </p:normalViewPr>
  <p:slideViewPr>
    <p:cSldViewPr snapToGrid="0" snapToObjects="1">
      <p:cViewPr varScale="1">
        <p:scale>
          <a:sx n="62" d="100"/>
          <a:sy n="62" d="100"/>
        </p:scale>
        <p:origin x="-40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64" y="4288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A214C-F27B-9B43-81A1-77D8AFDC60D9}" type="datetimeFigureOut">
              <a:rPr lang="en-US" smtClean="0"/>
              <a:t>6/18/17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0E4C09-0BA7-5242-A415-A7D91D373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203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6/18/17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我们讲了好几次的服事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服事不但使人得益处、得祝福；更也建造服事的人，是成全我们，越服事我们的恩赐就越犀利就更能祝福人了。是一件双赢的好事。服事人讲了许多，服事还有服事神的层面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就是建立基督的身体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就是教会，地方性的教会以及普世性的教会。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教会与服事有它们共同的地方：就是要活出神的心意来服事人、服事神、祝福人、祝福神（荣耀祂、敬拜祂、尊荣祂）。都是要荣神益人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因为教会正是最好训练我们荣神益人的地方。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小组里常用的一个破冰话题：你心目中的教会是怎样的？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神给了我们建立教会的原则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神的心非常的明显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祂乐于启示人祂的心意、也乐于祝福人，所以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喜欢、祂也要人与祂同工，就像做父亲的希望孩子与他一起工作、游玩、露营。想想拉撒路复活的事（约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：是谁吧坟墓前的石头挪开的？（主耶稣复活，神不也一样可以那样的挪开那石头吗？）是谁解开拉撒路的裹尸布的？（主耶稣复活，神不也一样可以那样的解开那裹尸布吗？）。喂饱五千人，分食物、收剩的是谁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主差门徒都是两个两个的出去，因为两个人的力量比起一个人不只是加倍而已；属世的原则是这样，属灵的原则更是这样，因为我们不只是人的力量加起来，更还有神的力量与我们同工啊。所以神利未记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那里才会说「你们五个人要追赶一百人，一百人要追赶一万人，仇敌必倒在你们刀下。」有人开玩笑的说我们信耶稣的是再大的帮派，我们做事担子轻省是理所当然的。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我们是可以有神性情的一群人，所以教会自然会有神的特质：那些特质呢？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信实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良善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有怜悯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有恩典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有真理（有公义）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耶稣基督不但是教会的头，更是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Glue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，才能联络得合式。我们需要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靠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祂。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每一个人都不一样，我们不需要羡慕别人，我们有的别人不一定有。有时候我们会找一些有特别恩赐的弟兄姐妹来帮助我们，如果我们忠心良善的使用神所给我们的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也许那天我们也成为其他教会来请的呢。我们需要知道我们的岗位，需要知道自己的恩赐。第一届培育系统毕业对弟兄姐妹真是帮了我们好多。而且一定会更好。让我们做一个更好的自己，而不是注目在别人的身上、羡慕别人、学别人。不要回到自我中心的圈套里。可是需要提醒弟兄姐妹，对相信祂的人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祷告不是恩赐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彼此顾念，神不要我们只想到自己的事，让我们今天做一件不一样的事。当我们写祷告卡的时候，让我们想想有什么事我可以帮别人写的。比如你知道有什么人有需要（财务上、家庭上），不要写名字。让我们自己还有教会一起为他们祷告，看看有什么不一样。我们发现，当我们常常为人代求的时候，好像自己的需要就少了。刚开始还以为是我们的注意力转移了，后来发现不但是这样（少了许多忧虑）而是需要真的少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需要有耐心，对教会、对同工、对自己。多看正面的、为负面的祷告。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爱只有一个来源：因为所赐给我们的圣灵将神的爱浇灌在我们心里（罗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靠着祂，教会要成全圣徒（五种职事），要帮助大家知道自己的位置、自己的功用，让我们同感一灵就能知道，就能够在爱中建造神的家了。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关键就是要在基督里才能有基督的心。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在基督里也就是：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等候祂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默想祂的话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把所有的事都交给祂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听见祂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得着祂的启示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活出祂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顺服着去做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比如说，为自己未信的配偶祷告就是为他的得救交给神，自己如何做？等你听到了神的声音，就照着神所指示的去做。不唠唠叨叨，不强迫他，存着长久温柔、安静的心。我们就要看见我们的祷告蒙应允了。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这件事是我们自己的事吗？不是的，教会、小组、弟兄姐妹一起与他们一起祷告、坚固他们。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建立教会是几个人的事吗？不是的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传福音是几个人的事吗？不是的，让整个小组一起来。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这个世界实在是太缺少爱了，人需要体会、得着主耶稣那种无私的爱，这就是我们的目标。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当我们真的是靠祂来建造祂的身体的时候，</a:t>
            </a:r>
            <a:r>
              <a:rPr lang="zh-CN" altLang="en-US" sz="3600" smtClean="0">
                <a:latin typeface="华文楷体"/>
                <a:ea typeface="华文楷体"/>
                <a:cs typeface="华文楷体"/>
              </a:rPr>
              <a:t>这</a:t>
            </a:r>
            <a:r>
              <a:rPr lang="zh-CN" altLang="en-US" sz="3600" smtClean="0">
                <a:latin typeface="华文楷体"/>
                <a:ea typeface="华文楷体"/>
                <a:cs typeface="华文楷体"/>
              </a:rPr>
              <a:t>句神的话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就会成为实际的</a:t>
            </a:r>
            <a:r>
              <a:rPr lang="zh-CN" altLang="en-US" sz="3600" smtClean="0">
                <a:latin typeface="华文楷体"/>
                <a:ea typeface="华文楷体"/>
                <a:cs typeface="华文楷体"/>
              </a:rPr>
              <a:t>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6/18/17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建造基督的身体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全身都靠祂联络得合式，百节各按各职，照着各体的功用彼此相助，便叫身体渐渐增长，在爱中建立自己。（以弗所书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4:16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192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教会被建立是</a:t>
            </a:r>
          </a:p>
          <a:p>
            <a:pPr marL="742950" indent="-742950">
              <a:buFont typeface="+mj-lt"/>
              <a:buAutoNum type="arabicPeriod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靠祂联络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各按各职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彼此相助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渐渐增长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爱中建立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83621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所以，在基督里若有什么劝勉，爱心有什么安慰，圣灵有什么交通，心中有什么慈悲怜悯，你们就要意念相同，爱心相同，有一样的心思，有一样的意念，使我的喜乐可以满足。（腓立比书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2:1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爱心相待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541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10434</TotalTime>
  <Words>653</Words>
  <Application>Microsoft Macintosh PowerPoint</Application>
  <PresentationFormat>On-screen Show (4:3)</PresentationFormat>
  <Paragraphs>54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宋体</vt:lpstr>
      <vt:lpstr>Wingdings</vt:lpstr>
      <vt:lpstr>Calibri</vt:lpstr>
      <vt:lpstr>Constantia</vt:lpstr>
      <vt:lpstr>华文楷体</vt:lpstr>
      <vt:lpstr>Wingdings 2</vt:lpstr>
      <vt:lpstr>中文讲章大纲</vt:lpstr>
      <vt:lpstr>爱心相待</vt:lpstr>
      <vt:lpstr>爱心相待</vt:lpstr>
      <vt:lpstr>爱心相待</vt:lpstr>
      <vt:lpstr>爱心相待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creator>Cheng-Kuo Chi</dc:creator>
  <cp:lastModifiedBy>吉承國的 iPad</cp:lastModifiedBy>
  <cp:revision>33</cp:revision>
  <dcterms:created xsi:type="dcterms:W3CDTF">2016-05-13T13:17:24Z</dcterms:created>
  <dcterms:modified xsi:type="dcterms:W3CDTF">2017-06-18T20:13:43Z</dcterms:modified>
</cp:coreProperties>
</file>