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8089" autoAdjust="0"/>
  </p:normalViewPr>
  <p:slideViewPr>
    <p:cSldViewPr snapToGrid="0" snapToObjects="1">
      <p:cViewPr varScale="1">
        <p:scale>
          <a:sx n="67" d="100"/>
          <a:sy n="67" d="100"/>
        </p:scale>
        <p:origin x="-40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222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12/10/17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家妮家璇都是在外州上大学，感恩节、圣诞节都会回家。有些她们的同学却不愿意回家，因为家里没有爱。有爱的家，你会想要回家，这是神的设计，神要我们爱的像祂那样。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如何以神爱我们一样的</a:t>
            </a:r>
            <a:r>
              <a:rPr lang="zh-Hans" altLang="en-US" sz="3600">
                <a:latin typeface="华文楷体"/>
                <a:ea typeface="华文楷体"/>
                <a:cs typeface="华文楷体"/>
              </a:rPr>
              <a:t>去</a:t>
            </a:r>
            <a:r>
              <a:rPr lang="zh-CN" altLang="en-US" sz="3600">
                <a:latin typeface="华文楷体"/>
                <a:ea typeface="华文楷体"/>
                <a:cs typeface="华文楷体"/>
              </a:rPr>
              <a:t>爱？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是我们一辈子的功课。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我们是照祂的形象所造，所以我们会爱、想被爱，只是没有神，爱就、、、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为什么说神的爱是奇妙的呢？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因为与我们人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世界的爱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一般的爱，尤其是我们行出来的太不一样了。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我们能饶恕人吗？（像耶稣饶恕那些钉死祂的人吗？）我不能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我们能不论断吗？（像耶稣对那犯奸淫被抓的妇人吗？）我不能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我们常有怜悯吗？我没有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我们最需要的是神的爱，所以神的话说没有什么能使我们与祂的爱隔绝（罗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8:35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39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把福音浓缩成一个字那就是爱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耶稣把所有的诫命浓缩成两条：爱神、爱人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神就是爱（祂的属性、祂的全部，就是爱的彰显，所以我们需要从圣经、从圣灵知道、认识神，我们才知道如何爱），人人都需要爱（爱人、被爱），所以人人都需要神。因为没有神就没有爱。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知道这是把这个重要的题目太简化了，如果我们认识神是片面的、是用我们的理性的，就很容易就会出问题了。比如：怀疑神、误会弟兄姐妹、教会。这也是为什么基督徒会赞成同性婚姻？堕胎？这些法律使人陷在罪中，反而不容易脱离罪恶的捆绑，那不是爱他们！主耶稣没有定那个犯奸淫妇人的罪，可是因为祂的爱，祂要她不要在犯罪了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没有神，无法爱，爱也是扭曲的，自己的例子。信了主，爱还是不多。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我们要像神一样的爱人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有恩典、有真理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全然的美善，不乱爱、溺爱、、。爱得有能力、有公义、有智慧，使人受益。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神的爱，是有恩典、有真理的，我们不认识神，没有恩典、也没有真理。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如何领受神的爱呢？（如何全心全意全力的爱神呢？</a:t>
            </a:r>
            <a:r>
              <a:rPr lang="zh-CN" altLang="zh-CN" sz="3600" dirty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：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你们若遵守我的命令，就常在我的爱里。正如我遵守了我父的命令，常在祂的爱里。（约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15:10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）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活在祂的爱里（祂的同在里）。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祂的意思就是我的意思：相信祂的人才会顺服，顺服的人才会相信（听起来吊诡，可是却真是这样）。主耶稣的回应，天父的意思就是祂的意思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没有关系，可以吗？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如何建立爱中的关系呢？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常在祂的爱里（约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15:10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所以灵修、等候神是不可少的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所以要被圣灵充满（弗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5:18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所以要参加培育系统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当被圣灵感动的时候，我们要趁时而作（扫罗王的故事）。神借着有先知恩赐的弟兄姐妹、借着圣经跟你说话，我们就要趁时而作，如何趁时而作呢？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我们领受了神借着圣灵给我们的爱，自然就会爱</a:t>
            </a:r>
            <a:r>
              <a:rPr lang="en-US" altLang="zh-CN" sz="3600" dirty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爱神、爱人了。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>
                <a:latin typeface="华文楷体"/>
                <a:ea typeface="华文楷体"/>
                <a:cs typeface="华文楷体"/>
              </a:rPr>
              <a:t>如何实践呢？爱人！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Ø"/>
            </a:pP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神爱我们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lvl="1"/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不是因为我们是怎样的一个人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lvl="1"/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而是因为祂是怎样的一位神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不要只在礼拜天呼唤神为天父，其余一周都活得像个孤儿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使你向神靠近的人是你真正的朋友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应当把我们的一切献给基督，因为祂把祂的一切都给了我们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12/10/17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之二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神奇妙的爱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能饶恕那些要置你于死地的人？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不定罪那个在奸淫时被抓的妇人？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能怜悯那些跟随却别有居心的人？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神奇妙的爱之二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没有爱心的，就不认识神，因为神就是爱。（约翰壹书</a:t>
            </a:r>
            <a:r>
              <a:rPr lang="en-US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4:8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神奇妙的爱之二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如何领受呢？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爱神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如何实践呢？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神奇妙的爱之二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4000" dirty="0">
                <a:latin typeface="华文楷体"/>
                <a:ea typeface="华文楷体"/>
                <a:cs typeface="华文楷体"/>
              </a:rPr>
              <a:t>神爱我们</a:t>
            </a:r>
            <a:endParaRPr lang="en-US" altLang="zh-CN" sz="4000" dirty="0">
              <a:latin typeface="华文楷体"/>
              <a:ea typeface="华文楷体"/>
              <a:cs typeface="华文楷体"/>
            </a:endParaRPr>
          </a:p>
          <a:p>
            <a:pPr marL="365760" lvl="1" indent="0">
              <a:buNone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不是因为我们是怎样的一个人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365760" lvl="1" indent="0">
              <a:buNone/>
            </a:pPr>
            <a:r>
              <a:rPr lang="zh-CN" altLang="en-US" sz="3600" dirty="0">
                <a:latin typeface="华文楷体"/>
                <a:ea typeface="华文楷体"/>
                <a:cs typeface="华文楷体"/>
              </a:rPr>
              <a:t>而是因为祂是怎样的一位神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4000" dirty="0">
                <a:latin typeface="华文楷体"/>
                <a:ea typeface="华文楷体"/>
                <a:cs typeface="华文楷体"/>
              </a:rPr>
              <a:t>我们爱</a:t>
            </a:r>
            <a:endParaRPr lang="en-US" altLang="zh-CN" sz="4000" dirty="0">
              <a:latin typeface="华文楷体"/>
              <a:ea typeface="华文楷体"/>
              <a:cs typeface="华文楷体"/>
            </a:endParaRPr>
          </a:p>
          <a:p>
            <a:pPr marL="365760" lvl="1" indent="0">
              <a:buNone/>
            </a:pPr>
            <a:r>
              <a:rPr lang="zh-CN" altLang="en-US" sz="3400" dirty="0">
                <a:solidFill>
                  <a:schemeClr val="tx2"/>
                </a:solidFill>
                <a:latin typeface="华文楷体"/>
                <a:ea typeface="华文楷体"/>
                <a:cs typeface="华文楷体"/>
              </a:rPr>
              <a:t>也要是因为我们是怎样的人</a:t>
            </a:r>
            <a:endParaRPr lang="en-US" altLang="zh-CN" sz="3400" dirty="0">
              <a:solidFill>
                <a:schemeClr val="tx2"/>
              </a:solidFill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神奇妙的爱之二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54170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6447</TotalTime>
  <Words>524</Words>
  <Application>Microsoft Office PowerPoint</Application>
  <PresentationFormat>On-screen Show (4:3)</PresentationFormat>
  <Paragraphs>61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中文讲章大纲</vt:lpstr>
      <vt:lpstr>神奇妙的爱</vt:lpstr>
      <vt:lpstr>神奇妙的爱之二</vt:lpstr>
      <vt:lpstr>神奇妙的爱之二</vt:lpstr>
      <vt:lpstr>神奇妙的爱之二</vt:lpstr>
      <vt:lpstr>神奇妙的爱之二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Cheng-Kuo Chi</cp:lastModifiedBy>
  <cp:revision>21</cp:revision>
  <dcterms:created xsi:type="dcterms:W3CDTF">2016-05-13T13:17:24Z</dcterms:created>
  <dcterms:modified xsi:type="dcterms:W3CDTF">2017-12-10T17:56:01Z</dcterms:modified>
</cp:coreProperties>
</file>